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8" r:id="rId4"/>
  </p:sldMasterIdLst>
  <p:notesMasterIdLst>
    <p:notesMasterId r:id="rId13"/>
  </p:notesMasterIdLst>
  <p:sldIdLst>
    <p:sldId id="259" r:id="rId5"/>
    <p:sldId id="270" r:id="rId6"/>
    <p:sldId id="265" r:id="rId7"/>
    <p:sldId id="269" r:id="rId8"/>
    <p:sldId id="256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D79"/>
    <a:srgbClr val="F2C01E"/>
    <a:srgbClr val="013461"/>
    <a:srgbClr val="1B406B"/>
    <a:srgbClr val="1926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AD98F57-7865-4239-A6E6-CF62B8B14587}" v="50" dt="2023-08-25T20:03:12.87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1" d="100"/>
          <a:sy n="101" d="100"/>
        </p:scale>
        <p:origin x="876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e Ortega" userId="f2729a2d-8233-4809-be27-4949b7a048a0" providerId="ADAL" clId="{FAD98F57-7865-4239-A6E6-CF62B8B14587}"/>
    <pc:docChg chg="undo custSel addSld delSld modSld sldOrd modMainMaster">
      <pc:chgData name="Dave Ortega" userId="f2729a2d-8233-4809-be27-4949b7a048a0" providerId="ADAL" clId="{FAD98F57-7865-4239-A6E6-CF62B8B14587}" dt="2023-09-19T21:41:46.778" v="1266" actId="2696"/>
      <pc:docMkLst>
        <pc:docMk/>
      </pc:docMkLst>
      <pc:sldChg chg="addSp delSp modSp mod">
        <pc:chgData name="Dave Ortega" userId="f2729a2d-8233-4809-be27-4949b7a048a0" providerId="ADAL" clId="{FAD98F57-7865-4239-A6E6-CF62B8B14587}" dt="2023-08-25T17:55:04.080" v="607" actId="1076"/>
        <pc:sldMkLst>
          <pc:docMk/>
          <pc:sldMk cId="0" sldId="256"/>
        </pc:sldMkLst>
        <pc:spChg chg="del">
          <ac:chgData name="Dave Ortega" userId="f2729a2d-8233-4809-be27-4949b7a048a0" providerId="ADAL" clId="{FAD98F57-7865-4239-A6E6-CF62B8B14587}" dt="2023-08-24T23:12:01.185" v="101" actId="478"/>
          <ac:spMkLst>
            <pc:docMk/>
            <pc:sldMk cId="0" sldId="256"/>
            <ac:spMk id="2" creationId="{00000000-0000-0000-0000-000000000000}"/>
          </ac:spMkLst>
        </pc:spChg>
        <pc:spChg chg="del">
          <ac:chgData name="Dave Ortega" userId="f2729a2d-8233-4809-be27-4949b7a048a0" providerId="ADAL" clId="{FAD98F57-7865-4239-A6E6-CF62B8B14587}" dt="2023-08-24T23:11:59.679" v="100" actId="478"/>
          <ac:spMkLst>
            <pc:docMk/>
            <pc:sldMk cId="0" sldId="256"/>
            <ac:spMk id="3" creationId="{00000000-0000-0000-0000-000000000000}"/>
          </ac:spMkLst>
        </pc:spChg>
        <pc:spChg chg="add mod">
          <ac:chgData name="Dave Ortega" userId="f2729a2d-8233-4809-be27-4949b7a048a0" providerId="ADAL" clId="{FAD98F57-7865-4239-A6E6-CF62B8B14587}" dt="2023-08-25T17:55:04.080" v="607" actId="1076"/>
          <ac:spMkLst>
            <pc:docMk/>
            <pc:sldMk cId="0" sldId="256"/>
            <ac:spMk id="10" creationId="{01D3969F-0FF5-E2D9-F707-FBA98924410E}"/>
          </ac:spMkLst>
        </pc:spChg>
        <pc:spChg chg="add mod">
          <ac:chgData name="Dave Ortega" userId="f2729a2d-8233-4809-be27-4949b7a048a0" providerId="ADAL" clId="{FAD98F57-7865-4239-A6E6-CF62B8B14587}" dt="2023-08-24T23:28:29.928" v="270" actId="1076"/>
          <ac:spMkLst>
            <pc:docMk/>
            <pc:sldMk cId="0" sldId="256"/>
            <ac:spMk id="11" creationId="{DCE32BB3-6F9B-1E99-3494-757D1BB16229}"/>
          </ac:spMkLst>
        </pc:spChg>
        <pc:spChg chg="add mod">
          <ac:chgData name="Dave Ortega" userId="f2729a2d-8233-4809-be27-4949b7a048a0" providerId="ADAL" clId="{FAD98F57-7865-4239-A6E6-CF62B8B14587}" dt="2023-08-25T17:54:58.999" v="606" actId="1076"/>
          <ac:spMkLst>
            <pc:docMk/>
            <pc:sldMk cId="0" sldId="256"/>
            <ac:spMk id="12" creationId="{A60C4D53-11D6-5933-0745-76D576E771D2}"/>
          </ac:spMkLst>
        </pc:spChg>
        <pc:spChg chg="add mod">
          <ac:chgData name="Dave Ortega" userId="f2729a2d-8233-4809-be27-4949b7a048a0" providerId="ADAL" clId="{FAD98F57-7865-4239-A6E6-CF62B8B14587}" dt="2023-08-25T17:54:50.877" v="605" actId="1076"/>
          <ac:spMkLst>
            <pc:docMk/>
            <pc:sldMk cId="0" sldId="256"/>
            <ac:spMk id="14" creationId="{91105E0B-BFFD-E27E-5698-4B28E863041B}"/>
          </ac:spMkLst>
        </pc:spChg>
        <pc:picChg chg="add mod ord">
          <ac:chgData name="Dave Ortega" userId="f2729a2d-8233-4809-be27-4949b7a048a0" providerId="ADAL" clId="{FAD98F57-7865-4239-A6E6-CF62B8B14587}" dt="2023-08-25T17:54:44.461" v="603" actId="1076"/>
          <ac:picMkLst>
            <pc:docMk/>
            <pc:sldMk cId="0" sldId="256"/>
            <ac:picMk id="2" creationId="{8DA725F3-2404-8220-1382-02DECD0E8A14}"/>
          </ac:picMkLst>
        </pc:picChg>
        <pc:picChg chg="add mod">
          <ac:chgData name="Dave Ortega" userId="f2729a2d-8233-4809-be27-4949b7a048a0" providerId="ADAL" clId="{FAD98F57-7865-4239-A6E6-CF62B8B14587}" dt="2023-08-24T23:14:08.924" v="119" actId="1076"/>
          <ac:picMkLst>
            <pc:docMk/>
            <pc:sldMk cId="0" sldId="256"/>
            <ac:picMk id="5" creationId="{B24582B6-85A2-FD71-3246-6C01A0825295}"/>
          </ac:picMkLst>
        </pc:picChg>
        <pc:picChg chg="add del mod">
          <ac:chgData name="Dave Ortega" userId="f2729a2d-8233-4809-be27-4949b7a048a0" providerId="ADAL" clId="{FAD98F57-7865-4239-A6E6-CF62B8B14587}" dt="2023-08-24T23:13:40.719" v="112" actId="478"/>
          <ac:picMkLst>
            <pc:docMk/>
            <pc:sldMk cId="0" sldId="256"/>
            <ac:picMk id="7" creationId="{83CBDA08-0A9C-7CA6-9C1C-6702BA3639F1}"/>
          </ac:picMkLst>
        </pc:picChg>
        <pc:picChg chg="add del mod modCrop">
          <ac:chgData name="Dave Ortega" userId="f2729a2d-8233-4809-be27-4949b7a048a0" providerId="ADAL" clId="{FAD98F57-7865-4239-A6E6-CF62B8B14587}" dt="2023-08-25T17:54:25.654" v="599" actId="478"/>
          <ac:picMkLst>
            <pc:docMk/>
            <pc:sldMk cId="0" sldId="256"/>
            <ac:picMk id="9" creationId="{9B823A38-5C05-E981-3F87-ABA0CA06C2E8}"/>
          </ac:picMkLst>
        </pc:picChg>
        <pc:picChg chg="add del mod">
          <ac:chgData name="Dave Ortega" userId="f2729a2d-8233-4809-be27-4949b7a048a0" providerId="ADAL" clId="{FAD98F57-7865-4239-A6E6-CF62B8B14587}" dt="2023-08-24T23:29:16.299" v="306"/>
          <ac:picMkLst>
            <pc:docMk/>
            <pc:sldMk cId="0" sldId="256"/>
            <ac:picMk id="13" creationId="{C91BBCA6-8071-A48C-3915-0AF9E3167552}"/>
          </ac:picMkLst>
        </pc:picChg>
      </pc:sldChg>
      <pc:sldChg chg="del">
        <pc:chgData name="Dave Ortega" userId="f2729a2d-8233-4809-be27-4949b7a048a0" providerId="ADAL" clId="{FAD98F57-7865-4239-A6E6-CF62B8B14587}" dt="2023-08-24T22:58:07.822" v="53" actId="47"/>
        <pc:sldMkLst>
          <pc:docMk/>
          <pc:sldMk cId="0" sldId="257"/>
        </pc:sldMkLst>
      </pc:sldChg>
      <pc:sldChg chg="del">
        <pc:chgData name="Dave Ortega" userId="f2729a2d-8233-4809-be27-4949b7a048a0" providerId="ADAL" clId="{FAD98F57-7865-4239-A6E6-CF62B8B14587}" dt="2023-08-24T22:57:56.523" v="52" actId="47"/>
        <pc:sldMkLst>
          <pc:docMk/>
          <pc:sldMk cId="0" sldId="258"/>
        </pc:sldMkLst>
      </pc:sldChg>
      <pc:sldChg chg="delSp modSp mod">
        <pc:chgData name="Dave Ortega" userId="f2729a2d-8233-4809-be27-4949b7a048a0" providerId="ADAL" clId="{FAD98F57-7865-4239-A6E6-CF62B8B14587}" dt="2023-08-25T20:02:29.442" v="1261" actId="1035"/>
        <pc:sldMkLst>
          <pc:docMk/>
          <pc:sldMk cId="0" sldId="259"/>
        </pc:sldMkLst>
        <pc:spChg chg="mod">
          <ac:chgData name="Dave Ortega" userId="f2729a2d-8233-4809-be27-4949b7a048a0" providerId="ADAL" clId="{FAD98F57-7865-4239-A6E6-CF62B8B14587}" dt="2023-08-25T20:02:29.442" v="1261" actId="1035"/>
          <ac:spMkLst>
            <pc:docMk/>
            <pc:sldMk cId="0" sldId="259"/>
            <ac:spMk id="2" creationId="{C343E32C-C7D5-4705-8598-F5E3DB9C8B04}"/>
          </ac:spMkLst>
        </pc:spChg>
        <pc:spChg chg="del">
          <ac:chgData name="Dave Ortega" userId="f2729a2d-8233-4809-be27-4949b7a048a0" providerId="ADAL" clId="{FAD98F57-7865-4239-A6E6-CF62B8B14587}" dt="2023-08-24T22:57:31.011" v="49" actId="478"/>
          <ac:spMkLst>
            <pc:docMk/>
            <pc:sldMk cId="0" sldId="259"/>
            <ac:spMk id="3" creationId="{14B62FCD-2CCC-494C-8710-B859C93CD79F}"/>
          </ac:spMkLst>
        </pc:spChg>
      </pc:sldChg>
      <pc:sldChg chg="del">
        <pc:chgData name="Dave Ortega" userId="f2729a2d-8233-4809-be27-4949b7a048a0" providerId="ADAL" clId="{FAD98F57-7865-4239-A6E6-CF62B8B14587}" dt="2023-08-24T22:56:36.648" v="0" actId="47"/>
        <pc:sldMkLst>
          <pc:docMk/>
          <pc:sldMk cId="0" sldId="260"/>
        </pc:sldMkLst>
      </pc:sldChg>
      <pc:sldChg chg="del">
        <pc:chgData name="Dave Ortega" userId="f2729a2d-8233-4809-be27-4949b7a048a0" providerId="ADAL" clId="{FAD98F57-7865-4239-A6E6-CF62B8B14587}" dt="2023-08-24T22:56:37.482" v="1" actId="47"/>
        <pc:sldMkLst>
          <pc:docMk/>
          <pc:sldMk cId="0" sldId="261"/>
        </pc:sldMkLst>
      </pc:sldChg>
      <pc:sldChg chg="del">
        <pc:chgData name="Dave Ortega" userId="f2729a2d-8233-4809-be27-4949b7a048a0" providerId="ADAL" clId="{FAD98F57-7865-4239-A6E6-CF62B8B14587}" dt="2023-08-24T22:56:38.511" v="2" actId="47"/>
        <pc:sldMkLst>
          <pc:docMk/>
          <pc:sldMk cId="0" sldId="262"/>
        </pc:sldMkLst>
      </pc:sldChg>
      <pc:sldChg chg="del">
        <pc:chgData name="Dave Ortega" userId="f2729a2d-8233-4809-be27-4949b7a048a0" providerId="ADAL" clId="{FAD98F57-7865-4239-A6E6-CF62B8B14587}" dt="2023-08-24T22:56:39.318" v="3" actId="47"/>
        <pc:sldMkLst>
          <pc:docMk/>
          <pc:sldMk cId="0" sldId="263"/>
        </pc:sldMkLst>
      </pc:sldChg>
      <pc:sldChg chg="del">
        <pc:chgData name="Dave Ortega" userId="f2729a2d-8233-4809-be27-4949b7a048a0" providerId="ADAL" clId="{FAD98F57-7865-4239-A6E6-CF62B8B14587}" dt="2023-08-24T22:57:50.216" v="51" actId="47"/>
        <pc:sldMkLst>
          <pc:docMk/>
          <pc:sldMk cId="0" sldId="264"/>
        </pc:sldMkLst>
      </pc:sldChg>
      <pc:sldChg chg="addSp delSp modSp mod">
        <pc:chgData name="Dave Ortega" userId="f2729a2d-8233-4809-be27-4949b7a048a0" providerId="ADAL" clId="{FAD98F57-7865-4239-A6E6-CF62B8B14587}" dt="2023-08-25T19:25:00.262" v="824" actId="1076"/>
        <pc:sldMkLst>
          <pc:docMk/>
          <pc:sldMk cId="3693572458" sldId="265"/>
        </pc:sldMkLst>
        <pc:spChg chg="del mod">
          <ac:chgData name="Dave Ortega" userId="f2729a2d-8233-4809-be27-4949b7a048a0" providerId="ADAL" clId="{FAD98F57-7865-4239-A6E6-CF62B8B14587}" dt="2023-08-25T19:24:24.184" v="815" actId="478"/>
          <ac:spMkLst>
            <pc:docMk/>
            <pc:sldMk cId="3693572458" sldId="265"/>
            <ac:spMk id="2" creationId="{BDF24D86-21FF-4E63-96B8-7F7BBBB62B46}"/>
          </ac:spMkLst>
        </pc:spChg>
        <pc:spChg chg="del">
          <ac:chgData name="Dave Ortega" userId="f2729a2d-8233-4809-be27-4949b7a048a0" providerId="ADAL" clId="{FAD98F57-7865-4239-A6E6-CF62B8B14587}" dt="2023-08-24T22:59:11.334" v="80" actId="478"/>
          <ac:spMkLst>
            <pc:docMk/>
            <pc:sldMk cId="3693572458" sldId="265"/>
            <ac:spMk id="3" creationId="{39C62752-6A56-4171-B128-50A163B32570}"/>
          </ac:spMkLst>
        </pc:spChg>
        <pc:spChg chg="add del mod">
          <ac:chgData name="Dave Ortega" userId="f2729a2d-8233-4809-be27-4949b7a048a0" providerId="ADAL" clId="{FAD98F57-7865-4239-A6E6-CF62B8B14587}" dt="2023-08-25T19:24:20.476" v="814" actId="478"/>
          <ac:spMkLst>
            <pc:docMk/>
            <pc:sldMk cId="3693572458" sldId="265"/>
            <ac:spMk id="4" creationId="{7E54E3F3-0799-2E0C-84BE-EE38210D652D}"/>
          </ac:spMkLst>
        </pc:spChg>
        <pc:spChg chg="add del mod">
          <ac:chgData name="Dave Ortega" userId="f2729a2d-8233-4809-be27-4949b7a048a0" providerId="ADAL" clId="{FAD98F57-7865-4239-A6E6-CF62B8B14587}" dt="2023-08-25T19:09:53.131" v="621" actId="478"/>
          <ac:spMkLst>
            <pc:docMk/>
            <pc:sldMk cId="3693572458" sldId="265"/>
            <ac:spMk id="7" creationId="{53CC8785-B9FC-4590-2157-4B95240F6B3F}"/>
          </ac:spMkLst>
        </pc:spChg>
        <pc:spChg chg="add del mod">
          <ac:chgData name="Dave Ortega" userId="f2729a2d-8233-4809-be27-4949b7a048a0" providerId="ADAL" clId="{FAD98F57-7865-4239-A6E6-CF62B8B14587}" dt="2023-08-25T19:10:30.766" v="625" actId="478"/>
          <ac:spMkLst>
            <pc:docMk/>
            <pc:sldMk cId="3693572458" sldId="265"/>
            <ac:spMk id="8" creationId="{333AA713-0498-1CF9-97F2-1688B3A95067}"/>
          </ac:spMkLst>
        </pc:spChg>
        <pc:spChg chg="add mod">
          <ac:chgData name="Dave Ortega" userId="f2729a2d-8233-4809-be27-4949b7a048a0" providerId="ADAL" clId="{FAD98F57-7865-4239-A6E6-CF62B8B14587}" dt="2023-08-25T19:24:56.463" v="823" actId="1076"/>
          <ac:spMkLst>
            <pc:docMk/>
            <pc:sldMk cId="3693572458" sldId="265"/>
            <ac:spMk id="9" creationId="{B262E60E-3E40-FDCA-C7C1-1501D4FBA642}"/>
          </ac:spMkLst>
        </pc:spChg>
        <pc:spChg chg="add mod">
          <ac:chgData name="Dave Ortega" userId="f2729a2d-8233-4809-be27-4949b7a048a0" providerId="ADAL" clId="{FAD98F57-7865-4239-A6E6-CF62B8B14587}" dt="2023-08-25T19:25:00.262" v="824" actId="1076"/>
          <ac:spMkLst>
            <pc:docMk/>
            <pc:sldMk cId="3693572458" sldId="265"/>
            <ac:spMk id="11" creationId="{4A4D8556-DC8C-2D1A-25A7-1E95E97EC6FF}"/>
          </ac:spMkLst>
        </pc:spChg>
        <pc:spChg chg="add del mod">
          <ac:chgData name="Dave Ortega" userId="f2729a2d-8233-4809-be27-4949b7a048a0" providerId="ADAL" clId="{FAD98F57-7865-4239-A6E6-CF62B8B14587}" dt="2023-08-25T19:24:25.972" v="816" actId="478"/>
          <ac:spMkLst>
            <pc:docMk/>
            <pc:sldMk cId="3693572458" sldId="265"/>
            <ac:spMk id="13" creationId="{3969F4F7-0515-AB6F-8E88-F7F66B1DEF99}"/>
          </ac:spMkLst>
        </pc:spChg>
        <pc:picChg chg="add del mod">
          <ac:chgData name="Dave Ortega" userId="f2729a2d-8233-4809-be27-4949b7a048a0" providerId="ADAL" clId="{FAD98F57-7865-4239-A6E6-CF62B8B14587}" dt="2023-08-24T22:59:56.916" v="96" actId="478"/>
          <ac:picMkLst>
            <pc:docMk/>
            <pc:sldMk cId="3693572458" sldId="265"/>
            <ac:picMk id="4" creationId="{1C5A14DA-AE1F-487C-D49B-FA7E655D8A5E}"/>
          </ac:picMkLst>
        </pc:picChg>
        <pc:picChg chg="add mod">
          <ac:chgData name="Dave Ortega" userId="f2729a2d-8233-4809-be27-4949b7a048a0" providerId="ADAL" clId="{FAD98F57-7865-4239-A6E6-CF62B8B14587}" dt="2023-08-25T19:24:32.603" v="818" actId="14100"/>
          <ac:picMkLst>
            <pc:docMk/>
            <pc:sldMk cId="3693572458" sldId="265"/>
            <ac:picMk id="6" creationId="{1CACD528-23F5-8EEE-4F3D-5370A56E5A2B}"/>
          </ac:picMkLst>
        </pc:picChg>
        <pc:picChg chg="add del mod">
          <ac:chgData name="Dave Ortega" userId="f2729a2d-8233-4809-be27-4949b7a048a0" providerId="ADAL" clId="{FAD98F57-7865-4239-A6E6-CF62B8B14587}" dt="2023-08-25T19:23:11.290" v="793" actId="478"/>
          <ac:picMkLst>
            <pc:docMk/>
            <pc:sldMk cId="3693572458" sldId="265"/>
            <ac:picMk id="10" creationId="{2E62FA84-18B9-18E4-F1B6-B3BABD15F776}"/>
          </ac:picMkLst>
        </pc:picChg>
      </pc:sldChg>
      <pc:sldChg chg="addSp delSp modSp new mod">
        <pc:chgData name="Dave Ortega" userId="f2729a2d-8233-4809-be27-4949b7a048a0" providerId="ADAL" clId="{FAD98F57-7865-4239-A6E6-CF62B8B14587}" dt="2023-08-25T19:11:13.758" v="629" actId="313"/>
        <pc:sldMkLst>
          <pc:docMk/>
          <pc:sldMk cId="1391874428" sldId="266"/>
        </pc:sldMkLst>
        <pc:spChg chg="del">
          <ac:chgData name="Dave Ortega" userId="f2729a2d-8233-4809-be27-4949b7a048a0" providerId="ADAL" clId="{FAD98F57-7865-4239-A6E6-CF62B8B14587}" dt="2023-08-24T23:14:39.863" v="123" actId="478"/>
          <ac:spMkLst>
            <pc:docMk/>
            <pc:sldMk cId="1391874428" sldId="266"/>
            <ac:spMk id="2" creationId="{13FDD37E-C49C-2CC1-7743-2BDD34016CA5}"/>
          </ac:spMkLst>
        </pc:spChg>
        <pc:spChg chg="del">
          <ac:chgData name="Dave Ortega" userId="f2729a2d-8233-4809-be27-4949b7a048a0" providerId="ADAL" clId="{FAD98F57-7865-4239-A6E6-CF62B8B14587}" dt="2023-08-24T23:14:37.183" v="122" actId="478"/>
          <ac:spMkLst>
            <pc:docMk/>
            <pc:sldMk cId="1391874428" sldId="266"/>
            <ac:spMk id="3" creationId="{AED38613-B7F8-D8A3-CC10-6B5AE99DF4C9}"/>
          </ac:spMkLst>
        </pc:spChg>
        <pc:spChg chg="add mod">
          <ac:chgData name="Dave Ortega" userId="f2729a2d-8233-4809-be27-4949b7a048a0" providerId="ADAL" clId="{FAD98F57-7865-4239-A6E6-CF62B8B14587}" dt="2023-08-25T19:11:13.758" v="629" actId="313"/>
          <ac:spMkLst>
            <pc:docMk/>
            <pc:sldMk cId="1391874428" sldId="266"/>
            <ac:spMk id="8" creationId="{AD5CA25D-BE23-AC69-1E24-70B408C43555}"/>
          </ac:spMkLst>
        </pc:spChg>
        <pc:spChg chg="add mod">
          <ac:chgData name="Dave Ortega" userId="f2729a2d-8233-4809-be27-4949b7a048a0" providerId="ADAL" clId="{FAD98F57-7865-4239-A6E6-CF62B8B14587}" dt="2023-08-24T23:31:46.196" v="364" actId="1076"/>
          <ac:spMkLst>
            <pc:docMk/>
            <pc:sldMk cId="1391874428" sldId="266"/>
            <ac:spMk id="9" creationId="{A9BBED17-C3A3-8307-8E5E-7F74D3C5023F}"/>
          </ac:spMkLst>
        </pc:spChg>
        <pc:spChg chg="add mod">
          <ac:chgData name="Dave Ortega" userId="f2729a2d-8233-4809-be27-4949b7a048a0" providerId="ADAL" clId="{FAD98F57-7865-4239-A6E6-CF62B8B14587}" dt="2023-08-24T23:31:54.704" v="367" actId="14100"/>
          <ac:spMkLst>
            <pc:docMk/>
            <pc:sldMk cId="1391874428" sldId="266"/>
            <ac:spMk id="10" creationId="{8B82881E-640B-DA89-DBE8-4991AFD298F1}"/>
          </ac:spMkLst>
        </pc:spChg>
        <pc:spChg chg="add mod">
          <ac:chgData name="Dave Ortega" userId="f2729a2d-8233-4809-be27-4949b7a048a0" providerId="ADAL" clId="{FAD98F57-7865-4239-A6E6-CF62B8B14587}" dt="2023-08-25T17:55:31.002" v="610" actId="208"/>
          <ac:spMkLst>
            <pc:docMk/>
            <pc:sldMk cId="1391874428" sldId="266"/>
            <ac:spMk id="11" creationId="{061A4884-FCDB-3BD7-14B2-DAFDC20B855C}"/>
          </ac:spMkLst>
        </pc:spChg>
        <pc:spChg chg="add mod">
          <ac:chgData name="Dave Ortega" userId="f2729a2d-8233-4809-be27-4949b7a048a0" providerId="ADAL" clId="{FAD98F57-7865-4239-A6E6-CF62B8B14587}" dt="2023-08-24T23:33:33.766" v="428" actId="1076"/>
          <ac:spMkLst>
            <pc:docMk/>
            <pc:sldMk cId="1391874428" sldId="266"/>
            <ac:spMk id="12" creationId="{8ECBA810-F874-22E8-5338-B1BAF90E670E}"/>
          </ac:spMkLst>
        </pc:spChg>
        <pc:picChg chg="add del mod">
          <ac:chgData name="Dave Ortega" userId="f2729a2d-8233-4809-be27-4949b7a048a0" providerId="ADAL" clId="{FAD98F57-7865-4239-A6E6-CF62B8B14587}" dt="2023-08-24T23:17:22.523" v="131" actId="478"/>
          <ac:picMkLst>
            <pc:docMk/>
            <pc:sldMk cId="1391874428" sldId="266"/>
            <ac:picMk id="5" creationId="{CA4E7653-3AD8-2A87-8E40-455EEBF02E40}"/>
          </ac:picMkLst>
        </pc:picChg>
        <pc:picChg chg="add mod">
          <ac:chgData name="Dave Ortega" userId="f2729a2d-8233-4809-be27-4949b7a048a0" providerId="ADAL" clId="{FAD98F57-7865-4239-A6E6-CF62B8B14587}" dt="2023-08-24T23:30:56.153" v="353" actId="1076"/>
          <ac:picMkLst>
            <pc:docMk/>
            <pc:sldMk cId="1391874428" sldId="266"/>
            <ac:picMk id="7" creationId="{CE1D5590-A06F-084E-57E4-37750A71EA43}"/>
          </ac:picMkLst>
        </pc:picChg>
      </pc:sldChg>
      <pc:sldChg chg="addSp delSp modSp new mod">
        <pc:chgData name="Dave Ortega" userId="f2729a2d-8233-4809-be27-4949b7a048a0" providerId="ADAL" clId="{FAD98F57-7865-4239-A6E6-CF62B8B14587}" dt="2023-08-25T20:02:47.679" v="1262" actId="208"/>
        <pc:sldMkLst>
          <pc:docMk/>
          <pc:sldMk cId="2560706460" sldId="267"/>
        </pc:sldMkLst>
        <pc:spChg chg="del">
          <ac:chgData name="Dave Ortega" userId="f2729a2d-8233-4809-be27-4949b7a048a0" providerId="ADAL" clId="{FAD98F57-7865-4239-A6E6-CF62B8B14587}" dt="2023-08-24T23:17:00.762" v="130" actId="478"/>
          <ac:spMkLst>
            <pc:docMk/>
            <pc:sldMk cId="2560706460" sldId="267"/>
            <ac:spMk id="2" creationId="{905B1845-5542-9401-D141-BDF54AD9E5F1}"/>
          </ac:spMkLst>
        </pc:spChg>
        <pc:spChg chg="del">
          <ac:chgData name="Dave Ortega" userId="f2729a2d-8233-4809-be27-4949b7a048a0" providerId="ADAL" clId="{FAD98F57-7865-4239-A6E6-CF62B8B14587}" dt="2023-08-24T23:16:59.336" v="129" actId="478"/>
          <ac:spMkLst>
            <pc:docMk/>
            <pc:sldMk cId="2560706460" sldId="267"/>
            <ac:spMk id="3" creationId="{E911AD2A-4772-2A04-359B-B88B147EF03A}"/>
          </ac:spMkLst>
        </pc:spChg>
        <pc:spChg chg="add mod">
          <ac:chgData name="Dave Ortega" userId="f2729a2d-8233-4809-be27-4949b7a048a0" providerId="ADAL" clId="{FAD98F57-7865-4239-A6E6-CF62B8B14587}" dt="2023-08-25T20:02:47.679" v="1262" actId="208"/>
          <ac:spMkLst>
            <pc:docMk/>
            <pc:sldMk cId="2560706460" sldId="267"/>
            <ac:spMk id="6" creationId="{944A013C-5183-064D-7610-0A97226C9646}"/>
          </ac:spMkLst>
        </pc:spChg>
        <pc:spChg chg="add mod">
          <ac:chgData name="Dave Ortega" userId="f2729a2d-8233-4809-be27-4949b7a048a0" providerId="ADAL" clId="{FAD98F57-7865-4239-A6E6-CF62B8B14587}" dt="2023-08-24T23:35:21.393" v="438" actId="1076"/>
          <ac:spMkLst>
            <pc:docMk/>
            <pc:sldMk cId="2560706460" sldId="267"/>
            <ac:spMk id="7" creationId="{8EB0AEA9-A14F-2881-A1F6-B4748BA79B1C}"/>
          </ac:spMkLst>
        </pc:spChg>
        <pc:picChg chg="add mod">
          <ac:chgData name="Dave Ortega" userId="f2729a2d-8233-4809-be27-4949b7a048a0" providerId="ADAL" clId="{FAD98F57-7865-4239-A6E6-CF62B8B14587}" dt="2023-08-24T23:18:14.405" v="135" actId="1076"/>
          <ac:picMkLst>
            <pc:docMk/>
            <pc:sldMk cId="2560706460" sldId="267"/>
            <ac:picMk id="5" creationId="{C16E41DF-9B36-9FBC-A77A-5EABCF5A5CB2}"/>
          </ac:picMkLst>
        </pc:picChg>
      </pc:sldChg>
      <pc:sldChg chg="addSp delSp modSp new mod">
        <pc:chgData name="Dave Ortega" userId="f2729a2d-8233-4809-be27-4949b7a048a0" providerId="ADAL" clId="{FAD98F57-7865-4239-A6E6-CF62B8B14587}" dt="2023-08-25T19:17:13.135" v="684" actId="164"/>
        <pc:sldMkLst>
          <pc:docMk/>
          <pc:sldMk cId="2127899864" sldId="268"/>
        </pc:sldMkLst>
        <pc:spChg chg="del">
          <ac:chgData name="Dave Ortega" userId="f2729a2d-8233-4809-be27-4949b7a048a0" providerId="ADAL" clId="{FAD98F57-7865-4239-A6E6-CF62B8B14587}" dt="2023-08-24T23:18:28.719" v="138" actId="478"/>
          <ac:spMkLst>
            <pc:docMk/>
            <pc:sldMk cId="2127899864" sldId="268"/>
            <ac:spMk id="2" creationId="{48BE3679-6F76-2093-B289-375D11A04AFF}"/>
          </ac:spMkLst>
        </pc:spChg>
        <pc:spChg chg="add mod">
          <ac:chgData name="Dave Ortega" userId="f2729a2d-8233-4809-be27-4949b7a048a0" providerId="ADAL" clId="{FAD98F57-7865-4239-A6E6-CF62B8B14587}" dt="2023-08-25T19:17:13.135" v="684" actId="164"/>
          <ac:spMkLst>
            <pc:docMk/>
            <pc:sldMk cId="2127899864" sldId="268"/>
            <ac:spMk id="2" creationId="{F8DD84C7-BC70-094A-89EB-10521B192B50}"/>
          </ac:spMkLst>
        </pc:spChg>
        <pc:spChg chg="del">
          <ac:chgData name="Dave Ortega" userId="f2729a2d-8233-4809-be27-4949b7a048a0" providerId="ADAL" clId="{FAD98F57-7865-4239-A6E6-CF62B8B14587}" dt="2023-08-24T23:18:26.396" v="137" actId="478"/>
          <ac:spMkLst>
            <pc:docMk/>
            <pc:sldMk cId="2127899864" sldId="268"/>
            <ac:spMk id="3" creationId="{CAEAFF16-B1A5-A38F-2BC5-E459462D2E44}"/>
          </ac:spMkLst>
        </pc:spChg>
        <pc:spChg chg="add del mod">
          <ac:chgData name="Dave Ortega" userId="f2729a2d-8233-4809-be27-4949b7a048a0" providerId="ADAL" clId="{FAD98F57-7865-4239-A6E6-CF62B8B14587}" dt="2023-08-25T19:15:20.235" v="651" actId="478"/>
          <ac:spMkLst>
            <pc:docMk/>
            <pc:sldMk cId="2127899864" sldId="268"/>
            <ac:spMk id="8" creationId="{C7577A3F-5626-4C04-CE9A-45D7D40BEC30}"/>
          </ac:spMkLst>
        </pc:spChg>
        <pc:spChg chg="add mod">
          <ac:chgData name="Dave Ortega" userId="f2729a2d-8233-4809-be27-4949b7a048a0" providerId="ADAL" clId="{FAD98F57-7865-4239-A6E6-CF62B8B14587}" dt="2023-08-25T19:17:13.135" v="684" actId="164"/>
          <ac:spMkLst>
            <pc:docMk/>
            <pc:sldMk cId="2127899864" sldId="268"/>
            <ac:spMk id="9" creationId="{1F9B0A2C-8AE9-0BD8-970A-30EBAF26825F}"/>
          </ac:spMkLst>
        </pc:spChg>
        <pc:spChg chg="add del mod">
          <ac:chgData name="Dave Ortega" userId="f2729a2d-8233-4809-be27-4949b7a048a0" providerId="ADAL" clId="{FAD98F57-7865-4239-A6E6-CF62B8B14587}" dt="2023-08-25T19:16:29.428" v="673" actId="478"/>
          <ac:spMkLst>
            <pc:docMk/>
            <pc:sldMk cId="2127899864" sldId="268"/>
            <ac:spMk id="10" creationId="{473DA586-9091-A569-E4BD-DD4B8B347331}"/>
          </ac:spMkLst>
        </pc:spChg>
        <pc:spChg chg="add del mod">
          <ac:chgData name="Dave Ortega" userId="f2729a2d-8233-4809-be27-4949b7a048a0" providerId="ADAL" clId="{FAD98F57-7865-4239-A6E6-CF62B8B14587}" dt="2023-08-25T19:15:21.435" v="652" actId="478"/>
          <ac:spMkLst>
            <pc:docMk/>
            <pc:sldMk cId="2127899864" sldId="268"/>
            <ac:spMk id="11" creationId="{41B8780D-37EC-0636-5B75-4E88C66C2BA0}"/>
          </ac:spMkLst>
        </pc:spChg>
        <pc:spChg chg="add mod">
          <ac:chgData name="Dave Ortega" userId="f2729a2d-8233-4809-be27-4949b7a048a0" providerId="ADAL" clId="{FAD98F57-7865-4239-A6E6-CF62B8B14587}" dt="2023-08-24T23:36:39.226" v="517" actId="1076"/>
          <ac:spMkLst>
            <pc:docMk/>
            <pc:sldMk cId="2127899864" sldId="268"/>
            <ac:spMk id="12" creationId="{A553D6BC-747A-55BF-028A-97E7B03290DB}"/>
          </ac:spMkLst>
        </pc:spChg>
        <pc:spChg chg="add mod">
          <ac:chgData name="Dave Ortega" userId="f2729a2d-8233-4809-be27-4949b7a048a0" providerId="ADAL" clId="{FAD98F57-7865-4239-A6E6-CF62B8B14587}" dt="2023-08-24T23:35:54.195" v="443" actId="1076"/>
          <ac:spMkLst>
            <pc:docMk/>
            <pc:sldMk cId="2127899864" sldId="268"/>
            <ac:spMk id="13" creationId="{25DA5144-25CB-D9C6-73D5-8B78F77E858C}"/>
          </ac:spMkLst>
        </pc:spChg>
        <pc:spChg chg="add mod">
          <ac:chgData name="Dave Ortega" userId="f2729a2d-8233-4809-be27-4949b7a048a0" providerId="ADAL" clId="{FAD98F57-7865-4239-A6E6-CF62B8B14587}" dt="2023-08-25T19:11:37.363" v="631" actId="20577"/>
          <ac:spMkLst>
            <pc:docMk/>
            <pc:sldMk cId="2127899864" sldId="268"/>
            <ac:spMk id="14" creationId="{77AC802F-E8A7-71FB-D0EB-691BC8170841}"/>
          </ac:spMkLst>
        </pc:spChg>
        <pc:spChg chg="add mod">
          <ac:chgData name="Dave Ortega" userId="f2729a2d-8233-4809-be27-4949b7a048a0" providerId="ADAL" clId="{FAD98F57-7865-4239-A6E6-CF62B8B14587}" dt="2023-08-24T23:37:00.062" v="519" actId="1076"/>
          <ac:spMkLst>
            <pc:docMk/>
            <pc:sldMk cId="2127899864" sldId="268"/>
            <ac:spMk id="15" creationId="{E635107A-C1D7-7040-398B-ADA470F8DF4F}"/>
          </ac:spMkLst>
        </pc:spChg>
        <pc:grpChg chg="add mod">
          <ac:chgData name="Dave Ortega" userId="f2729a2d-8233-4809-be27-4949b7a048a0" providerId="ADAL" clId="{FAD98F57-7865-4239-A6E6-CF62B8B14587}" dt="2023-08-25T19:17:13.135" v="684" actId="164"/>
          <ac:grpSpMkLst>
            <pc:docMk/>
            <pc:sldMk cId="2127899864" sldId="268"/>
            <ac:grpSpMk id="3" creationId="{1AE44CA8-118B-BB28-CAD2-A8514F09FCB4}"/>
          </ac:grpSpMkLst>
        </pc:grpChg>
        <pc:picChg chg="add mod">
          <ac:chgData name="Dave Ortega" userId="f2729a2d-8233-4809-be27-4949b7a048a0" providerId="ADAL" clId="{FAD98F57-7865-4239-A6E6-CF62B8B14587}" dt="2023-08-24T23:20:01.314" v="145" actId="1076"/>
          <ac:picMkLst>
            <pc:docMk/>
            <pc:sldMk cId="2127899864" sldId="268"/>
            <ac:picMk id="5" creationId="{7D8A81E4-5F42-D334-72F8-E321FBF7A2D8}"/>
          </ac:picMkLst>
        </pc:picChg>
        <pc:picChg chg="add mod">
          <ac:chgData name="Dave Ortega" userId="f2729a2d-8233-4809-be27-4949b7a048a0" providerId="ADAL" clId="{FAD98F57-7865-4239-A6E6-CF62B8B14587}" dt="2023-08-25T19:17:13.135" v="684" actId="164"/>
          <ac:picMkLst>
            <pc:docMk/>
            <pc:sldMk cId="2127899864" sldId="268"/>
            <ac:picMk id="7" creationId="{34EA14F0-B35F-801D-566B-E00EF3D5D01D}"/>
          </ac:picMkLst>
        </pc:picChg>
      </pc:sldChg>
      <pc:sldChg chg="addSp delSp modSp add mod">
        <pc:chgData name="Dave Ortega" userId="f2729a2d-8233-4809-be27-4949b7a048a0" providerId="ADAL" clId="{FAD98F57-7865-4239-A6E6-CF62B8B14587}" dt="2023-08-25T19:10:49.034" v="627" actId="478"/>
        <pc:sldMkLst>
          <pc:docMk/>
          <pc:sldMk cId="1605751185" sldId="269"/>
        </pc:sldMkLst>
        <pc:spChg chg="del">
          <ac:chgData name="Dave Ortega" userId="f2729a2d-8233-4809-be27-4949b7a048a0" providerId="ADAL" clId="{FAD98F57-7865-4239-A6E6-CF62B8B14587}" dt="2023-08-25T19:10:46.646" v="626" actId="478"/>
          <ac:spMkLst>
            <pc:docMk/>
            <pc:sldMk cId="1605751185" sldId="269"/>
            <ac:spMk id="2" creationId="{BDF24D86-21FF-4E63-96B8-7F7BBBB62B46}"/>
          </ac:spMkLst>
        </pc:spChg>
        <pc:spChg chg="add del mod">
          <ac:chgData name="Dave Ortega" userId="f2729a2d-8233-4809-be27-4949b7a048a0" providerId="ADAL" clId="{FAD98F57-7865-4239-A6E6-CF62B8B14587}" dt="2023-08-25T19:10:49.034" v="627" actId="478"/>
          <ac:spMkLst>
            <pc:docMk/>
            <pc:sldMk cId="1605751185" sldId="269"/>
            <ac:spMk id="4" creationId="{352A9D64-00D6-75F1-CEEF-3300690291C3}"/>
          </ac:spMkLst>
        </pc:spChg>
      </pc:sldChg>
      <pc:sldChg chg="new del">
        <pc:chgData name="Dave Ortega" userId="f2729a2d-8233-4809-be27-4949b7a048a0" providerId="ADAL" clId="{FAD98F57-7865-4239-A6E6-CF62B8B14587}" dt="2023-08-25T19:09:07.569" v="618" actId="680"/>
        <pc:sldMkLst>
          <pc:docMk/>
          <pc:sldMk cId="1665677037" sldId="269"/>
        </pc:sldMkLst>
      </pc:sldChg>
      <pc:sldChg chg="addSp delSp modSp new del mod">
        <pc:chgData name="Dave Ortega" userId="f2729a2d-8233-4809-be27-4949b7a048a0" providerId="ADAL" clId="{FAD98F57-7865-4239-A6E6-CF62B8B14587}" dt="2023-08-25T17:55:12.473" v="608" actId="47"/>
        <pc:sldMkLst>
          <pc:docMk/>
          <pc:sldMk cId="1996032442" sldId="269"/>
        </pc:sldMkLst>
        <pc:spChg chg="del">
          <ac:chgData name="Dave Ortega" userId="f2729a2d-8233-4809-be27-4949b7a048a0" providerId="ADAL" clId="{FAD98F57-7865-4239-A6E6-CF62B8B14587}" dt="2023-08-25T17:53:24.768" v="588" actId="478"/>
          <ac:spMkLst>
            <pc:docMk/>
            <pc:sldMk cId="1996032442" sldId="269"/>
            <ac:spMk id="2" creationId="{F4DFCAC8-BB35-E675-4A0A-5F65F9436BBC}"/>
          </ac:spMkLst>
        </pc:spChg>
        <pc:spChg chg="del">
          <ac:chgData name="Dave Ortega" userId="f2729a2d-8233-4809-be27-4949b7a048a0" providerId="ADAL" clId="{FAD98F57-7865-4239-A6E6-CF62B8B14587}" dt="2023-08-25T17:53:26.444" v="589" actId="478"/>
          <ac:spMkLst>
            <pc:docMk/>
            <pc:sldMk cId="1996032442" sldId="269"/>
            <ac:spMk id="3" creationId="{92A3179F-ED0F-9D2C-877F-A6CF7CA38C1F}"/>
          </ac:spMkLst>
        </pc:spChg>
        <pc:picChg chg="add mod modCrop">
          <ac:chgData name="Dave Ortega" userId="f2729a2d-8233-4809-be27-4949b7a048a0" providerId="ADAL" clId="{FAD98F57-7865-4239-A6E6-CF62B8B14587}" dt="2023-08-25T17:54:08.701" v="597" actId="732"/>
          <ac:picMkLst>
            <pc:docMk/>
            <pc:sldMk cId="1996032442" sldId="269"/>
            <ac:picMk id="5" creationId="{F5B95A51-B62D-5D19-48EF-4445F4AAB886}"/>
          </ac:picMkLst>
        </pc:picChg>
      </pc:sldChg>
      <pc:sldChg chg="addSp delSp modSp add mod ord">
        <pc:chgData name="Dave Ortega" userId="f2729a2d-8233-4809-be27-4949b7a048a0" providerId="ADAL" clId="{FAD98F57-7865-4239-A6E6-CF62B8B14587}" dt="2023-08-25T19:23:07.043" v="792" actId="2085"/>
        <pc:sldMkLst>
          <pc:docMk/>
          <pc:sldMk cId="304205355" sldId="270"/>
        </pc:sldMkLst>
        <pc:spChg chg="add mod">
          <ac:chgData name="Dave Ortega" userId="f2729a2d-8233-4809-be27-4949b7a048a0" providerId="ADAL" clId="{FAD98F57-7865-4239-A6E6-CF62B8B14587}" dt="2023-08-25T19:23:07.043" v="792" actId="2085"/>
          <ac:spMkLst>
            <pc:docMk/>
            <pc:sldMk cId="304205355" sldId="270"/>
            <ac:spMk id="3" creationId="{F467DE13-2A21-480E-0536-C1FD86FF99F7}"/>
          </ac:spMkLst>
        </pc:spChg>
        <pc:spChg chg="mod ord">
          <ac:chgData name="Dave Ortega" userId="f2729a2d-8233-4809-be27-4949b7a048a0" providerId="ADAL" clId="{FAD98F57-7865-4239-A6E6-CF62B8B14587}" dt="2023-08-25T19:23:00.589" v="790" actId="1076"/>
          <ac:spMkLst>
            <pc:docMk/>
            <pc:sldMk cId="304205355" sldId="270"/>
            <ac:spMk id="9" creationId="{B262E60E-3E40-FDCA-C7C1-1501D4FBA642}"/>
          </ac:spMkLst>
        </pc:spChg>
        <pc:picChg chg="del">
          <ac:chgData name="Dave Ortega" userId="f2729a2d-8233-4809-be27-4949b7a048a0" providerId="ADAL" clId="{FAD98F57-7865-4239-A6E6-CF62B8B14587}" dt="2023-08-25T19:22:11.211" v="754" actId="478"/>
          <ac:picMkLst>
            <pc:docMk/>
            <pc:sldMk cId="304205355" sldId="270"/>
            <ac:picMk id="6" creationId="{1CACD528-23F5-8EEE-4F3D-5370A56E5A2B}"/>
          </ac:picMkLst>
        </pc:picChg>
        <pc:picChg chg="mod">
          <ac:chgData name="Dave Ortega" userId="f2729a2d-8233-4809-be27-4949b7a048a0" providerId="ADAL" clId="{FAD98F57-7865-4239-A6E6-CF62B8B14587}" dt="2023-08-25T19:22:17.461" v="756" actId="14100"/>
          <ac:picMkLst>
            <pc:docMk/>
            <pc:sldMk cId="304205355" sldId="270"/>
            <ac:picMk id="10" creationId="{2E62FA84-18B9-18E4-F1B6-B3BABD15F776}"/>
          </ac:picMkLst>
        </pc:picChg>
      </pc:sldChg>
      <pc:sldChg chg="addSp delSp modSp add del mod ord">
        <pc:chgData name="Dave Ortega" userId="f2729a2d-8233-4809-be27-4949b7a048a0" providerId="ADAL" clId="{FAD98F57-7865-4239-A6E6-CF62B8B14587}" dt="2023-08-25T20:01:55.939" v="1251" actId="47"/>
        <pc:sldMkLst>
          <pc:docMk/>
          <pc:sldMk cId="2223365029" sldId="271"/>
        </pc:sldMkLst>
        <pc:spChg chg="mod">
          <ac:chgData name="Dave Ortega" userId="f2729a2d-8233-4809-be27-4949b7a048a0" providerId="ADAL" clId="{FAD98F57-7865-4239-A6E6-CF62B8B14587}" dt="2023-08-25T19:32:43.980" v="908" actId="1076"/>
          <ac:spMkLst>
            <pc:docMk/>
            <pc:sldMk cId="2223365029" sldId="271"/>
            <ac:spMk id="3" creationId="{F467DE13-2A21-480E-0536-C1FD86FF99F7}"/>
          </ac:spMkLst>
        </pc:spChg>
        <pc:spChg chg="mod">
          <ac:chgData name="Dave Ortega" userId="f2729a2d-8233-4809-be27-4949b7a048a0" providerId="ADAL" clId="{FAD98F57-7865-4239-A6E6-CF62B8B14587}" dt="2023-08-25T19:30:28.883" v="831" actId="20577"/>
          <ac:spMkLst>
            <pc:docMk/>
            <pc:sldMk cId="2223365029" sldId="271"/>
            <ac:spMk id="4" creationId="{7E54E3F3-0799-2E0C-84BE-EE38210D652D}"/>
          </ac:spMkLst>
        </pc:spChg>
        <pc:spChg chg="add mod">
          <ac:chgData name="Dave Ortega" userId="f2729a2d-8233-4809-be27-4949b7a048a0" providerId="ADAL" clId="{FAD98F57-7865-4239-A6E6-CF62B8B14587}" dt="2023-08-25T19:33:04.825" v="910" actId="1076"/>
          <ac:spMkLst>
            <pc:docMk/>
            <pc:sldMk cId="2223365029" sldId="271"/>
            <ac:spMk id="5" creationId="{C0096CC1-0D90-F49F-A5D4-BE3E0D77A0AC}"/>
          </ac:spMkLst>
        </pc:spChg>
        <pc:spChg chg="add mod">
          <ac:chgData name="Dave Ortega" userId="f2729a2d-8233-4809-be27-4949b7a048a0" providerId="ADAL" clId="{FAD98F57-7865-4239-A6E6-CF62B8B14587}" dt="2023-08-25T19:33:22.508" v="915" actId="1076"/>
          <ac:spMkLst>
            <pc:docMk/>
            <pc:sldMk cId="2223365029" sldId="271"/>
            <ac:spMk id="6" creationId="{FE5D6140-F7DA-64AF-2BB4-0276A44F81B4}"/>
          </ac:spMkLst>
        </pc:spChg>
        <pc:spChg chg="add mod">
          <ac:chgData name="Dave Ortega" userId="f2729a2d-8233-4809-be27-4949b7a048a0" providerId="ADAL" clId="{FAD98F57-7865-4239-A6E6-CF62B8B14587}" dt="2023-08-25T19:33:33.297" v="917" actId="1076"/>
          <ac:spMkLst>
            <pc:docMk/>
            <pc:sldMk cId="2223365029" sldId="271"/>
            <ac:spMk id="7" creationId="{AF2FB4BA-CE67-FC92-A949-4CEA69522B17}"/>
          </ac:spMkLst>
        </pc:spChg>
        <pc:spChg chg="mod">
          <ac:chgData name="Dave Ortega" userId="f2729a2d-8233-4809-be27-4949b7a048a0" providerId="ADAL" clId="{FAD98F57-7865-4239-A6E6-CF62B8B14587}" dt="2023-08-25T19:33:38.294" v="918" actId="1076"/>
          <ac:spMkLst>
            <pc:docMk/>
            <pc:sldMk cId="2223365029" sldId="271"/>
            <ac:spMk id="9" creationId="{B262E60E-3E40-FDCA-C7C1-1501D4FBA642}"/>
          </ac:spMkLst>
        </pc:spChg>
        <pc:picChg chg="add del mod">
          <ac:chgData name="Dave Ortega" userId="f2729a2d-8233-4809-be27-4949b7a048a0" providerId="ADAL" clId="{FAD98F57-7865-4239-A6E6-CF62B8B14587}" dt="2023-08-25T19:31:28.757" v="836" actId="14100"/>
          <ac:picMkLst>
            <pc:docMk/>
            <pc:sldMk cId="2223365029" sldId="271"/>
            <ac:picMk id="10" creationId="{2E62FA84-18B9-18E4-F1B6-B3BABD15F776}"/>
          </ac:picMkLst>
        </pc:picChg>
      </pc:sldChg>
      <pc:sldChg chg="addSp delSp modSp new del mod">
        <pc:chgData name="Dave Ortega" userId="f2729a2d-8233-4809-be27-4949b7a048a0" providerId="ADAL" clId="{FAD98F57-7865-4239-A6E6-CF62B8B14587}" dt="2023-08-25T20:02:03.047" v="1256" actId="47"/>
        <pc:sldMkLst>
          <pc:docMk/>
          <pc:sldMk cId="1255244658" sldId="272"/>
        </pc:sldMkLst>
        <pc:spChg chg="del">
          <ac:chgData name="Dave Ortega" userId="f2729a2d-8233-4809-be27-4949b7a048a0" providerId="ADAL" clId="{FAD98F57-7865-4239-A6E6-CF62B8B14587}" dt="2023-08-25T19:35:17.701" v="920" actId="478"/>
          <ac:spMkLst>
            <pc:docMk/>
            <pc:sldMk cId="1255244658" sldId="272"/>
            <ac:spMk id="2" creationId="{EF09E477-B94F-9835-8484-904DEBD934D8}"/>
          </ac:spMkLst>
        </pc:spChg>
        <pc:spChg chg="del">
          <ac:chgData name="Dave Ortega" userId="f2729a2d-8233-4809-be27-4949b7a048a0" providerId="ADAL" clId="{FAD98F57-7865-4239-A6E6-CF62B8B14587}" dt="2023-08-25T19:35:19.469" v="921" actId="478"/>
          <ac:spMkLst>
            <pc:docMk/>
            <pc:sldMk cId="1255244658" sldId="272"/>
            <ac:spMk id="3" creationId="{968A6C0F-851E-5122-B10C-9C6E03ED3E9A}"/>
          </ac:spMkLst>
        </pc:spChg>
        <pc:spChg chg="add mod">
          <ac:chgData name="Dave Ortega" userId="f2729a2d-8233-4809-be27-4949b7a048a0" providerId="ADAL" clId="{FAD98F57-7865-4239-A6E6-CF62B8B14587}" dt="2023-08-25T19:36:25.876" v="967" actId="1076"/>
          <ac:spMkLst>
            <pc:docMk/>
            <pc:sldMk cId="1255244658" sldId="272"/>
            <ac:spMk id="6" creationId="{896E87DF-DEE0-24B2-D6A0-1FAE83D0D95E}"/>
          </ac:spMkLst>
        </pc:spChg>
        <pc:spChg chg="add mod">
          <ac:chgData name="Dave Ortega" userId="f2729a2d-8233-4809-be27-4949b7a048a0" providerId="ADAL" clId="{FAD98F57-7865-4239-A6E6-CF62B8B14587}" dt="2023-08-25T19:36:17.005" v="966" actId="1076"/>
          <ac:spMkLst>
            <pc:docMk/>
            <pc:sldMk cId="1255244658" sldId="272"/>
            <ac:spMk id="7" creationId="{3BA6BDB3-80A6-2972-9E78-09F3195DF0C6}"/>
          </ac:spMkLst>
        </pc:spChg>
        <pc:spChg chg="add mod">
          <ac:chgData name="Dave Ortega" userId="f2729a2d-8233-4809-be27-4949b7a048a0" providerId="ADAL" clId="{FAD98F57-7865-4239-A6E6-CF62B8B14587}" dt="2023-08-25T19:38:35.457" v="993" actId="1076"/>
          <ac:spMkLst>
            <pc:docMk/>
            <pc:sldMk cId="1255244658" sldId="272"/>
            <ac:spMk id="10" creationId="{3EE8F076-E409-CB04-BB49-0399A626E33B}"/>
          </ac:spMkLst>
        </pc:spChg>
        <pc:spChg chg="add mod">
          <ac:chgData name="Dave Ortega" userId="f2729a2d-8233-4809-be27-4949b7a048a0" providerId="ADAL" clId="{FAD98F57-7865-4239-A6E6-CF62B8B14587}" dt="2023-08-25T19:38:28.541" v="990" actId="1076"/>
          <ac:spMkLst>
            <pc:docMk/>
            <pc:sldMk cId="1255244658" sldId="272"/>
            <ac:spMk id="11" creationId="{9A198E55-F70E-8E70-8F85-D64EE6EB127D}"/>
          </ac:spMkLst>
        </pc:spChg>
        <pc:spChg chg="add mod">
          <ac:chgData name="Dave Ortega" userId="f2729a2d-8233-4809-be27-4949b7a048a0" providerId="ADAL" clId="{FAD98F57-7865-4239-A6E6-CF62B8B14587}" dt="2023-08-25T19:39:40.371" v="999" actId="1076"/>
          <ac:spMkLst>
            <pc:docMk/>
            <pc:sldMk cId="1255244658" sldId="272"/>
            <ac:spMk id="14" creationId="{4F78258D-7225-1CD9-D171-40E052F516FF}"/>
          </ac:spMkLst>
        </pc:spChg>
        <pc:picChg chg="add mod">
          <ac:chgData name="Dave Ortega" userId="f2729a2d-8233-4809-be27-4949b7a048a0" providerId="ADAL" clId="{FAD98F57-7865-4239-A6E6-CF62B8B14587}" dt="2023-08-25T19:36:25.876" v="967" actId="1076"/>
          <ac:picMkLst>
            <pc:docMk/>
            <pc:sldMk cId="1255244658" sldId="272"/>
            <ac:picMk id="5" creationId="{E4A9E00D-55F0-F7D7-A38A-5039C75E8016}"/>
          </ac:picMkLst>
        </pc:picChg>
        <pc:picChg chg="add mod">
          <ac:chgData name="Dave Ortega" userId="f2729a2d-8233-4809-be27-4949b7a048a0" providerId="ADAL" clId="{FAD98F57-7865-4239-A6E6-CF62B8B14587}" dt="2023-08-25T19:38:00.113" v="970" actId="1076"/>
          <ac:picMkLst>
            <pc:docMk/>
            <pc:sldMk cId="1255244658" sldId="272"/>
            <ac:picMk id="9" creationId="{6DEA58F4-F3FE-310F-94EA-43441B6301D0}"/>
          </ac:picMkLst>
        </pc:picChg>
        <pc:picChg chg="add mod">
          <ac:chgData name="Dave Ortega" userId="f2729a2d-8233-4809-be27-4949b7a048a0" providerId="ADAL" clId="{FAD98F57-7865-4239-A6E6-CF62B8B14587}" dt="2023-08-25T19:40:34.190" v="1008" actId="1038"/>
          <ac:picMkLst>
            <pc:docMk/>
            <pc:sldMk cId="1255244658" sldId="272"/>
            <ac:picMk id="13" creationId="{6E99A3DB-51C6-EA6A-3296-66177659A7E3}"/>
          </ac:picMkLst>
        </pc:picChg>
        <pc:picChg chg="add mod">
          <ac:chgData name="Dave Ortega" userId="f2729a2d-8233-4809-be27-4949b7a048a0" providerId="ADAL" clId="{FAD98F57-7865-4239-A6E6-CF62B8B14587}" dt="2023-08-25T19:40:26.077" v="1006" actId="2085"/>
          <ac:picMkLst>
            <pc:docMk/>
            <pc:sldMk cId="1255244658" sldId="272"/>
            <ac:picMk id="16" creationId="{6213A6DE-69A1-F78B-974F-02455A3AD619}"/>
          </ac:picMkLst>
        </pc:picChg>
      </pc:sldChg>
      <pc:sldChg chg="addSp delSp modSp new del mod">
        <pc:chgData name="Dave Ortega" userId="f2729a2d-8233-4809-be27-4949b7a048a0" providerId="ADAL" clId="{FAD98F57-7865-4239-A6E6-CF62B8B14587}" dt="2023-08-25T20:02:01.748" v="1255" actId="47"/>
        <pc:sldMkLst>
          <pc:docMk/>
          <pc:sldMk cId="2159977357" sldId="273"/>
        </pc:sldMkLst>
        <pc:spChg chg="del">
          <ac:chgData name="Dave Ortega" userId="f2729a2d-8233-4809-be27-4949b7a048a0" providerId="ADAL" clId="{FAD98F57-7865-4239-A6E6-CF62B8B14587}" dt="2023-08-25T19:41:11.852" v="1010" actId="478"/>
          <ac:spMkLst>
            <pc:docMk/>
            <pc:sldMk cId="2159977357" sldId="273"/>
            <ac:spMk id="2" creationId="{48863B3E-3B94-C7BC-928A-F59603A663E4}"/>
          </ac:spMkLst>
        </pc:spChg>
        <pc:spChg chg="del">
          <ac:chgData name="Dave Ortega" userId="f2729a2d-8233-4809-be27-4949b7a048a0" providerId="ADAL" clId="{FAD98F57-7865-4239-A6E6-CF62B8B14587}" dt="2023-08-25T19:41:14.053" v="1011" actId="478"/>
          <ac:spMkLst>
            <pc:docMk/>
            <pc:sldMk cId="2159977357" sldId="273"/>
            <ac:spMk id="3" creationId="{4801F830-752A-340B-DCAE-52EF5BDE42B1}"/>
          </ac:spMkLst>
        </pc:spChg>
        <pc:spChg chg="add mod">
          <ac:chgData name="Dave Ortega" userId="f2729a2d-8233-4809-be27-4949b7a048a0" providerId="ADAL" clId="{FAD98F57-7865-4239-A6E6-CF62B8B14587}" dt="2023-08-25T19:51:29.303" v="1036" actId="1076"/>
          <ac:spMkLst>
            <pc:docMk/>
            <pc:sldMk cId="2159977357" sldId="273"/>
            <ac:spMk id="6" creationId="{C0A80B42-704C-6A8E-0791-07B0883DDAFF}"/>
          </ac:spMkLst>
        </pc:spChg>
        <pc:spChg chg="add mod">
          <ac:chgData name="Dave Ortega" userId="f2729a2d-8233-4809-be27-4949b7a048a0" providerId="ADAL" clId="{FAD98F57-7865-4239-A6E6-CF62B8B14587}" dt="2023-08-25T19:51:01.804" v="1018" actId="1076"/>
          <ac:spMkLst>
            <pc:docMk/>
            <pc:sldMk cId="2159977357" sldId="273"/>
            <ac:spMk id="7" creationId="{63106CB6-C8BF-BD4C-5315-419DB140805F}"/>
          </ac:spMkLst>
        </pc:spChg>
        <pc:picChg chg="add mod">
          <ac:chgData name="Dave Ortega" userId="f2729a2d-8233-4809-be27-4949b7a048a0" providerId="ADAL" clId="{FAD98F57-7865-4239-A6E6-CF62B8B14587}" dt="2023-08-25T19:50:54.214" v="1016" actId="1076"/>
          <ac:picMkLst>
            <pc:docMk/>
            <pc:sldMk cId="2159977357" sldId="273"/>
            <ac:picMk id="5" creationId="{A190574D-6F75-7CBF-D1F5-FD6D23E54063}"/>
          </ac:picMkLst>
        </pc:picChg>
      </pc:sldChg>
      <pc:sldChg chg="addSp delSp modSp new del mod">
        <pc:chgData name="Dave Ortega" userId="f2729a2d-8233-4809-be27-4949b7a048a0" providerId="ADAL" clId="{FAD98F57-7865-4239-A6E6-CF62B8B14587}" dt="2023-08-25T20:02:00.877" v="1254" actId="47"/>
        <pc:sldMkLst>
          <pc:docMk/>
          <pc:sldMk cId="4194813960" sldId="274"/>
        </pc:sldMkLst>
        <pc:spChg chg="del">
          <ac:chgData name="Dave Ortega" userId="f2729a2d-8233-4809-be27-4949b7a048a0" providerId="ADAL" clId="{FAD98F57-7865-4239-A6E6-CF62B8B14587}" dt="2023-08-25T19:51:57.159" v="1038" actId="478"/>
          <ac:spMkLst>
            <pc:docMk/>
            <pc:sldMk cId="4194813960" sldId="274"/>
            <ac:spMk id="2" creationId="{0DD169C5-D322-6131-59A6-4CEA42740AA2}"/>
          </ac:spMkLst>
        </pc:spChg>
        <pc:spChg chg="del">
          <ac:chgData name="Dave Ortega" userId="f2729a2d-8233-4809-be27-4949b7a048a0" providerId="ADAL" clId="{FAD98F57-7865-4239-A6E6-CF62B8B14587}" dt="2023-08-25T19:51:59.935" v="1039" actId="478"/>
          <ac:spMkLst>
            <pc:docMk/>
            <pc:sldMk cId="4194813960" sldId="274"/>
            <ac:spMk id="3" creationId="{DFF11E6A-3037-1AFF-689E-AA5BFEA5AC50}"/>
          </ac:spMkLst>
        </pc:spChg>
        <pc:spChg chg="add mod">
          <ac:chgData name="Dave Ortega" userId="f2729a2d-8233-4809-be27-4949b7a048a0" providerId="ADAL" clId="{FAD98F57-7865-4239-A6E6-CF62B8B14587}" dt="2023-08-25T19:54:28.914" v="1077" actId="1076"/>
          <ac:spMkLst>
            <pc:docMk/>
            <pc:sldMk cId="4194813960" sldId="274"/>
            <ac:spMk id="6" creationId="{931FE0A2-7F45-02AB-F272-1FDF727B3794}"/>
          </ac:spMkLst>
        </pc:spChg>
        <pc:spChg chg="add mod">
          <ac:chgData name="Dave Ortega" userId="f2729a2d-8233-4809-be27-4949b7a048a0" providerId="ADAL" clId="{FAD98F57-7865-4239-A6E6-CF62B8B14587}" dt="2023-08-25T19:54:28.914" v="1077" actId="1076"/>
          <ac:spMkLst>
            <pc:docMk/>
            <pc:sldMk cId="4194813960" sldId="274"/>
            <ac:spMk id="7" creationId="{EBD1D725-2771-D77A-DBA3-0DDF7B6B59AD}"/>
          </ac:spMkLst>
        </pc:spChg>
        <pc:spChg chg="add mod">
          <ac:chgData name="Dave Ortega" userId="f2729a2d-8233-4809-be27-4949b7a048a0" providerId="ADAL" clId="{FAD98F57-7865-4239-A6E6-CF62B8B14587}" dt="2023-08-25T19:55:11.937" v="1086" actId="1076"/>
          <ac:spMkLst>
            <pc:docMk/>
            <pc:sldMk cId="4194813960" sldId="274"/>
            <ac:spMk id="10" creationId="{77557649-114B-894F-2E44-588BEFB3C92F}"/>
          </ac:spMkLst>
        </pc:spChg>
        <pc:spChg chg="add mod">
          <ac:chgData name="Dave Ortega" userId="f2729a2d-8233-4809-be27-4949b7a048a0" providerId="ADAL" clId="{FAD98F57-7865-4239-A6E6-CF62B8B14587}" dt="2023-08-25T19:55:11.937" v="1086" actId="1076"/>
          <ac:spMkLst>
            <pc:docMk/>
            <pc:sldMk cId="4194813960" sldId="274"/>
            <ac:spMk id="11" creationId="{E5E21D0F-1D94-0B83-A81B-1E438F6D0EBB}"/>
          </ac:spMkLst>
        </pc:spChg>
        <pc:picChg chg="add mod modCrop">
          <ac:chgData name="Dave Ortega" userId="f2729a2d-8233-4809-be27-4949b7a048a0" providerId="ADAL" clId="{FAD98F57-7865-4239-A6E6-CF62B8B14587}" dt="2023-08-25T19:54:28.914" v="1077" actId="1076"/>
          <ac:picMkLst>
            <pc:docMk/>
            <pc:sldMk cId="4194813960" sldId="274"/>
            <ac:picMk id="5" creationId="{2ED26BDE-1683-3865-102A-D2A10FD3F00C}"/>
          </ac:picMkLst>
        </pc:picChg>
        <pc:picChg chg="add mod">
          <ac:chgData name="Dave Ortega" userId="f2729a2d-8233-4809-be27-4949b7a048a0" providerId="ADAL" clId="{FAD98F57-7865-4239-A6E6-CF62B8B14587}" dt="2023-08-25T19:55:11.937" v="1086" actId="1076"/>
          <ac:picMkLst>
            <pc:docMk/>
            <pc:sldMk cId="4194813960" sldId="274"/>
            <ac:picMk id="9" creationId="{31BF3CD6-E71F-8F92-7587-533212D72465}"/>
          </ac:picMkLst>
        </pc:picChg>
        <pc:picChg chg="add del mod">
          <ac:chgData name="Dave Ortega" userId="f2729a2d-8233-4809-be27-4949b7a048a0" providerId="ADAL" clId="{FAD98F57-7865-4239-A6E6-CF62B8B14587}" dt="2023-08-25T19:55:01.469" v="1084" actId="21"/>
          <ac:picMkLst>
            <pc:docMk/>
            <pc:sldMk cId="4194813960" sldId="274"/>
            <ac:picMk id="13" creationId="{889C4B48-3808-CF3B-5520-81D5804D9540}"/>
          </ac:picMkLst>
        </pc:picChg>
      </pc:sldChg>
      <pc:sldChg chg="addSp delSp modSp new del mod">
        <pc:chgData name="Dave Ortega" userId="f2729a2d-8233-4809-be27-4949b7a048a0" providerId="ADAL" clId="{FAD98F57-7865-4239-A6E6-CF62B8B14587}" dt="2023-08-25T20:02:00.043" v="1253" actId="47"/>
        <pc:sldMkLst>
          <pc:docMk/>
          <pc:sldMk cId="2929639419" sldId="275"/>
        </pc:sldMkLst>
        <pc:spChg chg="del">
          <ac:chgData name="Dave Ortega" userId="f2729a2d-8233-4809-be27-4949b7a048a0" providerId="ADAL" clId="{FAD98F57-7865-4239-A6E6-CF62B8B14587}" dt="2023-08-25T19:54:55.246" v="1082" actId="478"/>
          <ac:spMkLst>
            <pc:docMk/>
            <pc:sldMk cId="2929639419" sldId="275"/>
            <ac:spMk id="2" creationId="{7A21685C-0F29-CF16-C9EA-25FEEC75EBF0}"/>
          </ac:spMkLst>
        </pc:spChg>
        <pc:spChg chg="del">
          <ac:chgData name="Dave Ortega" userId="f2729a2d-8233-4809-be27-4949b7a048a0" providerId="ADAL" clId="{FAD98F57-7865-4239-A6E6-CF62B8B14587}" dt="2023-08-25T19:54:56.590" v="1083" actId="478"/>
          <ac:spMkLst>
            <pc:docMk/>
            <pc:sldMk cId="2929639419" sldId="275"/>
            <ac:spMk id="3" creationId="{0E5CB698-E9B7-7048-AAFE-5A902B7814D3}"/>
          </ac:spMkLst>
        </pc:spChg>
        <pc:spChg chg="add mod">
          <ac:chgData name="Dave Ortega" userId="f2729a2d-8233-4809-be27-4949b7a048a0" providerId="ADAL" clId="{FAD98F57-7865-4239-A6E6-CF62B8B14587}" dt="2023-08-25T19:55:33.022" v="1098" actId="20577"/>
          <ac:spMkLst>
            <pc:docMk/>
            <pc:sldMk cId="2929639419" sldId="275"/>
            <ac:spMk id="5" creationId="{D7792285-3656-F563-69E8-2DBAC6C80CC6}"/>
          </ac:spMkLst>
        </pc:spChg>
        <pc:spChg chg="add mod">
          <ac:chgData name="Dave Ortega" userId="f2729a2d-8233-4809-be27-4949b7a048a0" providerId="ADAL" clId="{FAD98F57-7865-4239-A6E6-CF62B8B14587}" dt="2023-08-25T19:55:26.844" v="1090" actId="1076"/>
          <ac:spMkLst>
            <pc:docMk/>
            <pc:sldMk cId="2929639419" sldId="275"/>
            <ac:spMk id="6" creationId="{2676041B-44C4-7450-BBE7-5CE25A476E70}"/>
          </ac:spMkLst>
        </pc:spChg>
        <pc:spChg chg="add mod">
          <ac:chgData name="Dave Ortega" userId="f2729a2d-8233-4809-be27-4949b7a048a0" providerId="ADAL" clId="{FAD98F57-7865-4239-A6E6-CF62B8B14587}" dt="2023-08-25T19:57:33.971" v="1130" actId="1076"/>
          <ac:spMkLst>
            <pc:docMk/>
            <pc:sldMk cId="2929639419" sldId="275"/>
            <ac:spMk id="9" creationId="{E6EE296C-F2D0-85F7-7DCB-5FA96EE1DF93}"/>
          </ac:spMkLst>
        </pc:spChg>
        <pc:spChg chg="add mod">
          <ac:chgData name="Dave Ortega" userId="f2729a2d-8233-4809-be27-4949b7a048a0" providerId="ADAL" clId="{FAD98F57-7865-4239-A6E6-CF62B8B14587}" dt="2023-08-25T19:57:08.865" v="1104" actId="1076"/>
          <ac:spMkLst>
            <pc:docMk/>
            <pc:sldMk cId="2929639419" sldId="275"/>
            <ac:spMk id="10" creationId="{488C430F-5370-B4D6-B6E3-6D8F933EAFC3}"/>
          </ac:spMkLst>
        </pc:spChg>
        <pc:spChg chg="add mod">
          <ac:chgData name="Dave Ortega" userId="f2729a2d-8233-4809-be27-4949b7a048a0" providerId="ADAL" clId="{FAD98F57-7865-4239-A6E6-CF62B8B14587}" dt="2023-08-25T19:57:46.605" v="1134" actId="1076"/>
          <ac:spMkLst>
            <pc:docMk/>
            <pc:sldMk cId="2929639419" sldId="275"/>
            <ac:spMk id="11" creationId="{5A37E8E9-A7D0-361A-1EBB-7FE3916468B3}"/>
          </ac:spMkLst>
        </pc:spChg>
        <pc:spChg chg="add mod">
          <ac:chgData name="Dave Ortega" userId="f2729a2d-8233-4809-be27-4949b7a048a0" providerId="ADAL" clId="{FAD98F57-7865-4239-A6E6-CF62B8B14587}" dt="2023-08-25T19:58:32.843" v="1190" actId="20577"/>
          <ac:spMkLst>
            <pc:docMk/>
            <pc:sldMk cId="2929639419" sldId="275"/>
            <ac:spMk id="12" creationId="{6EDA704A-791D-F23A-6BB9-18464EBF365E}"/>
          </ac:spMkLst>
        </pc:spChg>
        <pc:spChg chg="add mod">
          <ac:chgData name="Dave Ortega" userId="f2729a2d-8233-4809-be27-4949b7a048a0" providerId="ADAL" clId="{FAD98F57-7865-4239-A6E6-CF62B8B14587}" dt="2023-08-25T19:59:20.284" v="1243" actId="313"/>
          <ac:spMkLst>
            <pc:docMk/>
            <pc:sldMk cId="2929639419" sldId="275"/>
            <ac:spMk id="13" creationId="{2BB6601E-0380-BA20-3914-E67C5534C216}"/>
          </ac:spMkLst>
        </pc:spChg>
        <pc:spChg chg="add mod">
          <ac:chgData name="Dave Ortega" userId="f2729a2d-8233-4809-be27-4949b7a048a0" providerId="ADAL" clId="{FAD98F57-7865-4239-A6E6-CF62B8B14587}" dt="2023-08-25T19:58:51.217" v="1194" actId="14100"/>
          <ac:spMkLst>
            <pc:docMk/>
            <pc:sldMk cId="2929639419" sldId="275"/>
            <ac:spMk id="14" creationId="{E57803DC-C810-FD66-65DC-EF9B7504761A}"/>
          </ac:spMkLst>
        </pc:spChg>
        <pc:picChg chg="add mod">
          <ac:chgData name="Dave Ortega" userId="f2729a2d-8233-4809-be27-4949b7a048a0" providerId="ADAL" clId="{FAD98F57-7865-4239-A6E6-CF62B8B14587}" dt="2023-08-25T19:55:17.639" v="1088" actId="14100"/>
          <ac:picMkLst>
            <pc:docMk/>
            <pc:sldMk cId="2929639419" sldId="275"/>
            <ac:picMk id="4" creationId="{DB95236D-F98D-AF5A-D1C7-5A5527EA365D}"/>
          </ac:picMkLst>
        </pc:picChg>
        <pc:picChg chg="add mod">
          <ac:chgData name="Dave Ortega" userId="f2729a2d-8233-4809-be27-4949b7a048a0" providerId="ADAL" clId="{FAD98F57-7865-4239-A6E6-CF62B8B14587}" dt="2023-08-25T19:56:53.084" v="1101" actId="1076"/>
          <ac:picMkLst>
            <pc:docMk/>
            <pc:sldMk cId="2929639419" sldId="275"/>
            <ac:picMk id="8" creationId="{61B84299-BED5-6D7A-7F18-36E26761834C}"/>
          </ac:picMkLst>
        </pc:picChg>
      </pc:sldChg>
      <pc:sldChg chg="addSp delSp modSp new del mod">
        <pc:chgData name="Dave Ortega" userId="f2729a2d-8233-4809-be27-4949b7a048a0" providerId="ADAL" clId="{FAD98F57-7865-4239-A6E6-CF62B8B14587}" dt="2023-08-25T20:01:59.306" v="1252" actId="47"/>
        <pc:sldMkLst>
          <pc:docMk/>
          <pc:sldMk cId="1020384629" sldId="276"/>
        </pc:sldMkLst>
        <pc:spChg chg="del">
          <ac:chgData name="Dave Ortega" userId="f2729a2d-8233-4809-be27-4949b7a048a0" providerId="ADAL" clId="{FAD98F57-7865-4239-A6E6-CF62B8B14587}" dt="2023-08-25T19:59:43.168" v="1246" actId="478"/>
          <ac:spMkLst>
            <pc:docMk/>
            <pc:sldMk cId="1020384629" sldId="276"/>
            <ac:spMk id="2" creationId="{4048D0CB-5F02-FD11-B6DE-24FCC42C4D20}"/>
          </ac:spMkLst>
        </pc:spChg>
        <pc:spChg chg="del">
          <ac:chgData name="Dave Ortega" userId="f2729a2d-8233-4809-be27-4949b7a048a0" providerId="ADAL" clId="{FAD98F57-7865-4239-A6E6-CF62B8B14587}" dt="2023-08-25T19:59:41.520" v="1245" actId="478"/>
          <ac:spMkLst>
            <pc:docMk/>
            <pc:sldMk cId="1020384629" sldId="276"/>
            <ac:spMk id="3" creationId="{5B7F0ACE-F67C-C56E-5883-2FC45716E4A9}"/>
          </ac:spMkLst>
        </pc:spChg>
        <pc:picChg chg="add mod">
          <ac:chgData name="Dave Ortega" userId="f2729a2d-8233-4809-be27-4949b7a048a0" providerId="ADAL" clId="{FAD98F57-7865-4239-A6E6-CF62B8B14587}" dt="2023-08-25T20:00:57.766" v="1250" actId="14100"/>
          <ac:picMkLst>
            <pc:docMk/>
            <pc:sldMk cId="1020384629" sldId="276"/>
            <ac:picMk id="5" creationId="{9698656F-E1B5-AB7E-AB81-5F538EEAD76A}"/>
          </ac:picMkLst>
        </pc:picChg>
      </pc:sldChg>
      <pc:sldMasterChg chg="delSldLayout modSldLayout">
        <pc:chgData name="Dave Ortega" userId="f2729a2d-8233-4809-be27-4949b7a048a0" providerId="ADAL" clId="{FAD98F57-7865-4239-A6E6-CF62B8B14587}" dt="2023-09-19T21:41:46.778" v="1266" actId="2696"/>
        <pc:sldMasterMkLst>
          <pc:docMk/>
          <pc:sldMasterMk cId="2670158675" sldId="2147483678"/>
        </pc:sldMasterMkLst>
        <pc:sldLayoutChg chg="addSp modSp mod">
          <pc:chgData name="Dave Ortega" userId="f2729a2d-8233-4809-be27-4949b7a048a0" providerId="ADAL" clId="{FAD98F57-7865-4239-A6E6-CF62B8B14587}" dt="2023-08-25T19:13:18.033" v="647" actId="20577"/>
          <pc:sldLayoutMkLst>
            <pc:docMk/>
            <pc:sldMasterMk cId="2670158675" sldId="2147483678"/>
            <pc:sldLayoutMk cId="4291187035" sldId="2147483680"/>
          </pc:sldLayoutMkLst>
          <pc:spChg chg="add mod">
            <ac:chgData name="Dave Ortega" userId="f2729a2d-8233-4809-be27-4949b7a048a0" providerId="ADAL" clId="{FAD98F57-7865-4239-A6E6-CF62B8B14587}" dt="2023-08-25T19:13:18.033" v="647" actId="20577"/>
            <ac:spMkLst>
              <pc:docMk/>
              <pc:sldMasterMk cId="2670158675" sldId="2147483678"/>
              <pc:sldLayoutMk cId="4291187035" sldId="2147483680"/>
              <ac:spMk id="2" creationId="{A8F7717E-8668-0CC1-97F0-2BAE604C574D}"/>
            </ac:spMkLst>
          </pc:spChg>
        </pc:sldLayoutChg>
        <pc:sldLayoutChg chg="addSp modSp">
          <pc:chgData name="Dave Ortega" userId="f2729a2d-8233-4809-be27-4949b7a048a0" providerId="ADAL" clId="{FAD98F57-7865-4239-A6E6-CF62B8B14587}" dt="2023-08-25T19:13:50.010" v="648"/>
          <pc:sldLayoutMkLst>
            <pc:docMk/>
            <pc:sldMasterMk cId="2670158675" sldId="2147483678"/>
            <pc:sldLayoutMk cId="3434453062" sldId="2147483682"/>
          </pc:sldLayoutMkLst>
          <pc:spChg chg="add mod">
            <ac:chgData name="Dave Ortega" userId="f2729a2d-8233-4809-be27-4949b7a048a0" providerId="ADAL" clId="{FAD98F57-7865-4239-A6E6-CF62B8B14587}" dt="2023-08-25T19:13:50.010" v="648"/>
            <ac:spMkLst>
              <pc:docMk/>
              <pc:sldMasterMk cId="2670158675" sldId="2147483678"/>
              <pc:sldLayoutMk cId="3434453062" sldId="2147483682"/>
              <ac:spMk id="2" creationId="{09A270AF-4A75-0F16-A34C-8F1E18020EBB}"/>
            </ac:spMkLst>
          </pc:spChg>
        </pc:sldLayoutChg>
        <pc:sldLayoutChg chg="del">
          <pc:chgData name="Dave Ortega" userId="f2729a2d-8233-4809-be27-4949b7a048a0" providerId="ADAL" clId="{FAD98F57-7865-4239-A6E6-CF62B8B14587}" dt="2023-09-19T21:41:43.146" v="1263" actId="2696"/>
          <pc:sldLayoutMkLst>
            <pc:docMk/>
            <pc:sldMasterMk cId="2670158675" sldId="2147483678"/>
            <pc:sldLayoutMk cId="0" sldId="2147483693"/>
          </pc:sldLayoutMkLst>
        </pc:sldLayoutChg>
        <pc:sldLayoutChg chg="del">
          <pc:chgData name="Dave Ortega" userId="f2729a2d-8233-4809-be27-4949b7a048a0" providerId="ADAL" clId="{FAD98F57-7865-4239-A6E6-CF62B8B14587}" dt="2023-09-19T21:41:45.635" v="1265" actId="2696"/>
          <pc:sldLayoutMkLst>
            <pc:docMk/>
            <pc:sldMasterMk cId="2670158675" sldId="2147483678"/>
            <pc:sldLayoutMk cId="3591076188" sldId="2147483694"/>
          </pc:sldLayoutMkLst>
        </pc:sldLayoutChg>
        <pc:sldLayoutChg chg="del">
          <pc:chgData name="Dave Ortega" userId="f2729a2d-8233-4809-be27-4949b7a048a0" providerId="ADAL" clId="{FAD98F57-7865-4239-A6E6-CF62B8B14587}" dt="2023-09-19T21:41:46.778" v="1266" actId="2696"/>
          <pc:sldLayoutMkLst>
            <pc:docMk/>
            <pc:sldMasterMk cId="2670158675" sldId="2147483678"/>
            <pc:sldLayoutMk cId="3591076188" sldId="2147483695"/>
          </pc:sldLayoutMkLst>
        </pc:sldLayoutChg>
        <pc:sldLayoutChg chg="del">
          <pc:chgData name="Dave Ortega" userId="f2729a2d-8233-4809-be27-4949b7a048a0" providerId="ADAL" clId="{FAD98F57-7865-4239-A6E6-CF62B8B14587}" dt="2023-09-19T21:41:44.551" v="1264" actId="2696"/>
          <pc:sldLayoutMkLst>
            <pc:docMk/>
            <pc:sldMasterMk cId="2670158675" sldId="2147483678"/>
            <pc:sldLayoutMk cId="3591076188" sldId="214748369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7ED908-6F7B-4144-B24F-5178A8D837C9}" type="datetimeFigureOut">
              <a:rPr lang="en-US" smtClean="0"/>
              <a:pPr/>
              <a:t>9/19/2023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D9F401-87A4-694D-A1D3-380370B1805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817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ellevuecollege.edu/styleguide/" TargetMode="External"/><Relationship Id="rId2" Type="http://schemas.openxmlformats.org/officeDocument/2006/relationships/hyperlink" Target="https://bellevuecollege.teamdynamix.com/TDClient/2044/Portal/Home/" TargetMode="Externa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 Standard 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595D6065-F0FA-2141-9AA9-1B6E60A12A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488" y="641961"/>
            <a:ext cx="11290300" cy="51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 baseline="0">
                <a:solidFill>
                  <a:srgbClr val="01346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Brand Fonts &amp; Graphic Elements</a:t>
            </a:r>
          </a:p>
          <a:p>
            <a:pPr lvl="0"/>
            <a:endParaRPr lang="en-US"/>
          </a:p>
        </p:txBody>
      </p:sp>
      <p:sp>
        <p:nvSpPr>
          <p:cNvPr id="21" name="Text Placeholder 17">
            <a:extLst>
              <a:ext uri="{FF2B5EF4-FFF2-40B4-BE49-F238E27FC236}">
                <a16:creationId xmlns:a16="http://schemas.microsoft.com/office/drawing/2014/main" id="{D87983FC-1685-7240-88C2-F47B4A0C15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71488" y="1359845"/>
            <a:ext cx="11290300" cy="3526439"/>
          </a:xfrm>
          <a:prstGeom prst="rect">
            <a:avLst/>
          </a:prstGeo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2000" b="0" i="0" baseline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r>
              <a:rPr lang="en-US" sz="2000"/>
              <a:t>Make sure you have Calibri or Myriad Pro font on your computer. If you need assistance installing a font, please submit a ticket. </a:t>
            </a:r>
            <a:r>
              <a:rPr lang="en-US">
                <a:hlinkClick r:id="rId2"/>
              </a:rPr>
              <a:t>https://bellevuecollege.teamdynamix.com/TDClient/2044/Portal/Home/</a:t>
            </a:r>
            <a:br>
              <a:rPr lang="en-US" sz="2000"/>
            </a:br>
            <a:r>
              <a:rPr lang="en-US" sz="2000"/>
              <a:t>After font installation, you may need to close PowerPoint and re-open in order to access the fonts.</a:t>
            </a:r>
            <a:br>
              <a:rPr lang="en-US" sz="2000"/>
            </a:br>
            <a:r>
              <a:rPr lang="en-US" sz="2000"/>
              <a:t>LEARN MORE:  Please reference the BC Style Guide for more information about font usage, color palettes, and best practices. </a:t>
            </a:r>
            <a:r>
              <a:rPr lang="en-US">
                <a:hlinkClick r:id="rId3"/>
              </a:rPr>
              <a:t>https://www.bellevuecollege.edu/styleguide/</a:t>
            </a:r>
            <a:br>
              <a:rPr lang="en-US"/>
            </a:br>
            <a:r>
              <a:rPr lang="en-US"/>
              <a:t>The graphic elements in this template are static and should not be changed or covered up.</a:t>
            </a:r>
            <a:endParaRPr lang="en-US" sz="2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F7717E-8668-0CC1-97F0-2BAE604C574D}"/>
              </a:ext>
            </a:extLst>
          </p:cNvPr>
          <p:cNvSpPr txBox="1"/>
          <p:nvPr userDrawn="1"/>
        </p:nvSpPr>
        <p:spPr>
          <a:xfrm>
            <a:off x="0" y="6581001"/>
            <a:ext cx="121919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212529"/>
                </a:solidFill>
                <a:effectLst/>
                <a:latin typeface="Myriad Pro" panose="020B05030304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David Ortega | IT Change Management Office (CMO)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4291187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 Standar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7">
            <a:extLst>
              <a:ext uri="{FF2B5EF4-FFF2-40B4-BE49-F238E27FC236}">
                <a16:creationId xmlns:a16="http://schemas.microsoft.com/office/drawing/2014/main" id="{2A629FE7-0519-B14D-A2EE-4E860E268F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488" y="641961"/>
            <a:ext cx="11290300" cy="5169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000" b="1" i="0">
                <a:solidFill>
                  <a:srgbClr val="01346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About this Template</a:t>
            </a:r>
          </a:p>
          <a:p>
            <a:pPr lvl="0"/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479310" y="1344752"/>
            <a:ext cx="11313728" cy="3566782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 sz="2000" i="0" baseline="0">
                <a:solidFill>
                  <a:schemeClr val="tx1"/>
                </a:solidFill>
              </a:defRPr>
            </a:lvl1pPr>
          </a:lstStyle>
          <a:p>
            <a:r>
              <a:rPr lang="en-US" sz="2000"/>
              <a:t>CLOSED CAPITONING:  This template does not allow for closed captioning. If you need closed captioning, please use the BC Closed Caption PowerPoint Template instead.</a:t>
            </a:r>
            <a:br>
              <a:rPr lang="en-US" sz="2000"/>
            </a:br>
            <a:r>
              <a:rPr lang="en-US" sz="2000"/>
              <a:t>TITLE PAGE:  Four seasonal and one remote learning title pages are available. Choose one and delete the others. Use your favorite title page while participants are gathering.</a:t>
            </a:r>
            <a:br>
              <a:rPr lang="en-US" sz="2000"/>
            </a:br>
            <a:r>
              <a:rPr lang="en-US" sz="2000"/>
              <a:t>SECTION TITLE PAGE:  Use at the beginning and/or at major sections of your presentation. </a:t>
            </a:r>
            <a:br>
              <a:rPr lang="en-US" sz="2000"/>
            </a:br>
            <a:r>
              <a:rPr lang="en-US" sz="2000"/>
              <a:t>PRE-FORMATTED SLIDES:  There are two slides with paragraph or list formatting ready for your use. </a:t>
            </a:r>
            <a:br>
              <a:rPr lang="en-US" sz="2000"/>
            </a:br>
            <a:r>
              <a:rPr lang="en-US" sz="2000"/>
              <a:t>BLANK SLIDE:  There is one blank slide.</a:t>
            </a:r>
            <a:br>
              <a:rPr lang="en-US" sz="2000"/>
            </a:br>
            <a:r>
              <a:rPr lang="en-US" sz="2000"/>
              <a:t>LEARN MORE:  You can add a slide to your presentation by going to Home&gt;New Slide. It is there that you will see all the slides available in this template.</a:t>
            </a:r>
            <a:br>
              <a:rPr lang="en-US" sz="2000"/>
            </a:br>
            <a:endParaRPr lang="en-US" sz="20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9A270AF-4A75-0F16-A34C-8F1E18020EBB}"/>
              </a:ext>
            </a:extLst>
          </p:cNvPr>
          <p:cNvSpPr txBox="1"/>
          <p:nvPr userDrawn="1"/>
        </p:nvSpPr>
        <p:spPr>
          <a:xfrm>
            <a:off x="0" y="6581001"/>
            <a:ext cx="1219199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solidFill>
                  <a:srgbClr val="212529"/>
                </a:solidFill>
                <a:effectLst/>
                <a:latin typeface="Myriad Pro" panose="020B050303040302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David Ortega | IT Change Management Office (CMO)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3434453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 Standard 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7">
            <a:extLst>
              <a:ext uri="{FF2B5EF4-FFF2-40B4-BE49-F238E27FC236}">
                <a16:creationId xmlns:a16="http://schemas.microsoft.com/office/drawing/2014/main" id="{2A629FE7-0519-B14D-A2EE-4E860E268FE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71488" y="633046"/>
            <a:ext cx="11290300" cy="5335675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1500" b="1" i="0">
                <a:solidFill>
                  <a:srgbClr val="01346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/>
              <a:t>Title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0761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C Title Page Remote Le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9AEAF7-3223-094B-AF6E-0B951673111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29B0754-1D5B-1546-8B3F-086FD98E5ABC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158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2" r:id="rId2"/>
    <p:sldLayoutId id="2147483689" r:id="rId3"/>
    <p:sldLayoutId id="214748369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bellevuecollege.edu/ctclink/students/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5">
            <a:extLst>
              <a:ext uri="{FF2B5EF4-FFF2-40B4-BE49-F238E27FC236}">
                <a16:creationId xmlns:a16="http://schemas.microsoft.com/office/drawing/2014/main" id="{C343E32C-C7D5-4705-8598-F5E3DB9C8B04}"/>
              </a:ext>
            </a:extLst>
          </p:cNvPr>
          <p:cNvSpPr txBox="1">
            <a:spLocks/>
          </p:cNvSpPr>
          <p:nvPr/>
        </p:nvSpPr>
        <p:spPr>
          <a:xfrm>
            <a:off x="3567164" y="5519164"/>
            <a:ext cx="8316227" cy="552660"/>
          </a:xfrm>
          <a:prstGeom prst="rect">
            <a:avLst/>
          </a:prstGeom>
        </p:spPr>
        <p:txBody>
          <a:bodyPr/>
          <a:lstStyle>
            <a:lvl1pPr>
              <a:defRPr sz="44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How to get your itemized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j-ea"/>
                <a:cs typeface="+mj-cs"/>
              </a:rPr>
              <a:t>invoice in ctcLink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DF24D86-21FF-4E63-96B8-7F7BBBB62B4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Using this link to get to the </a:t>
            </a:r>
            <a:r>
              <a:rPr lang="en-US" dirty="0">
                <a:hlinkClick r:id="rId2"/>
              </a:rPr>
              <a:t>ctcLink mobile login</a:t>
            </a:r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54E3F3-0799-2E0C-84BE-EE38210D652D}"/>
              </a:ext>
            </a:extLst>
          </p:cNvPr>
          <p:cNvSpPr txBox="1"/>
          <p:nvPr/>
        </p:nvSpPr>
        <p:spPr>
          <a:xfrm>
            <a:off x="781050" y="1251164"/>
            <a:ext cx="10106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https://www.bellevuecollege.edu/ctclink/students/</a:t>
            </a:r>
            <a:r>
              <a:rPr lang="en-US" sz="1400" dirty="0"/>
              <a:t>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E62FA84-18B9-18E4-F1B6-B3BABD15F7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017" y="1708353"/>
            <a:ext cx="8820153" cy="2987471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B262E60E-3E40-FDCA-C7C1-1501D4FBA642}"/>
              </a:ext>
            </a:extLst>
          </p:cNvPr>
          <p:cNvSpPr/>
          <p:nvPr/>
        </p:nvSpPr>
        <p:spPr>
          <a:xfrm rot="9217567">
            <a:off x="4465423" y="4507381"/>
            <a:ext cx="1359673" cy="358946"/>
          </a:xfrm>
          <a:prstGeom prst="leftArrow">
            <a:avLst/>
          </a:prstGeom>
          <a:solidFill>
            <a:srgbClr val="FFFF00"/>
          </a:solidFill>
          <a:ln>
            <a:solidFill>
              <a:srgbClr val="003D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467DE13-2A21-480E-0536-C1FD86FF99F7}"/>
              </a:ext>
            </a:extLst>
          </p:cNvPr>
          <p:cNvSpPr txBox="1"/>
          <p:nvPr/>
        </p:nvSpPr>
        <p:spPr>
          <a:xfrm>
            <a:off x="2320124" y="5042258"/>
            <a:ext cx="2227726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dirty="0"/>
              <a:t>Click ‘Log into ctcLink’</a:t>
            </a:r>
          </a:p>
        </p:txBody>
      </p:sp>
    </p:spTree>
    <p:extLst>
      <p:ext uri="{BB962C8B-B14F-4D97-AF65-F5344CB8AC3E}">
        <p14:creationId xmlns:p14="http://schemas.microsoft.com/office/powerpoint/2010/main" val="3042053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ACD528-23F5-8EEE-4F3D-5370A56E5A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876705" y="983102"/>
            <a:ext cx="10658070" cy="4839869"/>
          </a:xfrm>
          <a:prstGeom prst="rect">
            <a:avLst/>
          </a:prstGeom>
        </p:spPr>
      </p:pic>
      <p:sp>
        <p:nvSpPr>
          <p:cNvPr id="9" name="Arrow: Left 8">
            <a:extLst>
              <a:ext uri="{FF2B5EF4-FFF2-40B4-BE49-F238E27FC236}">
                <a16:creationId xmlns:a16="http://schemas.microsoft.com/office/drawing/2014/main" id="{B262E60E-3E40-FDCA-C7C1-1501D4FBA642}"/>
              </a:ext>
            </a:extLst>
          </p:cNvPr>
          <p:cNvSpPr/>
          <p:nvPr/>
        </p:nvSpPr>
        <p:spPr>
          <a:xfrm rot="9510488">
            <a:off x="1984189" y="2073240"/>
            <a:ext cx="1359673" cy="358946"/>
          </a:xfrm>
          <a:prstGeom prst="leftArrow">
            <a:avLst/>
          </a:prstGeom>
          <a:solidFill>
            <a:srgbClr val="FFFF00"/>
          </a:solidFill>
          <a:ln>
            <a:solidFill>
              <a:srgbClr val="003D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A4D8556-DC8C-2D1A-25A7-1E95E97EC6FF}"/>
              </a:ext>
            </a:extLst>
          </p:cNvPr>
          <p:cNvSpPr txBox="1"/>
          <p:nvPr/>
        </p:nvSpPr>
        <p:spPr>
          <a:xfrm>
            <a:off x="977645" y="2668779"/>
            <a:ext cx="1976118" cy="369332"/>
          </a:xfrm>
          <a:prstGeom prst="rect">
            <a:avLst/>
          </a:prstGeom>
          <a:solidFill>
            <a:schemeClr val="bg1"/>
          </a:solidFill>
          <a:ln>
            <a:solidFill>
              <a:srgbClr val="003D79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Click ‘ctcLink Login’</a:t>
            </a:r>
          </a:p>
        </p:txBody>
      </p:sp>
    </p:spTree>
    <p:extLst>
      <p:ext uri="{BB962C8B-B14F-4D97-AF65-F5344CB8AC3E}">
        <p14:creationId xmlns:p14="http://schemas.microsoft.com/office/powerpoint/2010/main" val="36935724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1CACD528-23F5-8EEE-4F3D-5370A56E5A2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71488" y="1469552"/>
            <a:ext cx="10777537" cy="443594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3CC8785-B9FC-4590-2157-4B95240F6B3F}"/>
              </a:ext>
            </a:extLst>
          </p:cNvPr>
          <p:cNvSpPr/>
          <p:nvPr/>
        </p:nvSpPr>
        <p:spPr>
          <a:xfrm>
            <a:off x="2344800" y="1807431"/>
            <a:ext cx="1422214" cy="314574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Your Name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3AA713-0498-1CF9-97F2-1688B3A95067}"/>
              </a:ext>
            </a:extLst>
          </p:cNvPr>
          <p:cNvSpPr txBox="1"/>
          <p:nvPr/>
        </p:nvSpPr>
        <p:spPr>
          <a:xfrm>
            <a:off x="2986874" y="3793677"/>
            <a:ext cx="3213187" cy="646331"/>
          </a:xfrm>
          <a:prstGeom prst="rect">
            <a:avLst/>
          </a:prstGeom>
          <a:solidFill>
            <a:schemeClr val="bg1"/>
          </a:solidFill>
          <a:ln>
            <a:solidFill>
              <a:srgbClr val="003D79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After logging into ctcLink mobile</a:t>
            </a:r>
          </a:p>
          <a:p>
            <a:r>
              <a:rPr lang="en-US" dirty="0"/>
              <a:t>Click on ‘Financials’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B262E60E-3E40-FDCA-C7C1-1501D4FBA642}"/>
              </a:ext>
            </a:extLst>
          </p:cNvPr>
          <p:cNvSpPr/>
          <p:nvPr/>
        </p:nvSpPr>
        <p:spPr>
          <a:xfrm rot="1309646">
            <a:off x="1735391" y="3362814"/>
            <a:ext cx="1359673" cy="358946"/>
          </a:xfrm>
          <a:prstGeom prst="leftArrow">
            <a:avLst/>
          </a:prstGeom>
          <a:solidFill>
            <a:srgbClr val="FFFF00"/>
          </a:solidFill>
          <a:ln>
            <a:solidFill>
              <a:srgbClr val="003D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7511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DA725F3-2404-8220-1382-02DECD0E8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484" t="6371" b="67023"/>
          <a:stretch/>
        </p:blipFill>
        <p:spPr>
          <a:xfrm>
            <a:off x="2722535" y="4175738"/>
            <a:ext cx="9086850" cy="13525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24582B6-85A2-FD71-3246-6C01A08252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23" y="152299"/>
            <a:ext cx="2000353" cy="39054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1D3969F-0FF5-E2D9-F707-FBA98924410E}"/>
              </a:ext>
            </a:extLst>
          </p:cNvPr>
          <p:cNvSpPr txBox="1"/>
          <p:nvPr/>
        </p:nvSpPr>
        <p:spPr>
          <a:xfrm>
            <a:off x="2722535" y="2212051"/>
            <a:ext cx="2587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Click on ‘Account Activity’</a:t>
            </a:r>
          </a:p>
        </p:txBody>
      </p:sp>
      <p:sp>
        <p:nvSpPr>
          <p:cNvPr id="11" name="Arrow: Left 10">
            <a:extLst>
              <a:ext uri="{FF2B5EF4-FFF2-40B4-BE49-F238E27FC236}">
                <a16:creationId xmlns:a16="http://schemas.microsoft.com/office/drawing/2014/main" id="{DCE32BB3-6F9B-1E99-3494-757D1BB16229}"/>
              </a:ext>
            </a:extLst>
          </p:cNvPr>
          <p:cNvSpPr/>
          <p:nvPr/>
        </p:nvSpPr>
        <p:spPr>
          <a:xfrm rot="21025238">
            <a:off x="1249450" y="2322683"/>
            <a:ext cx="1359673" cy="358946"/>
          </a:xfrm>
          <a:prstGeom prst="leftArrow">
            <a:avLst/>
          </a:prstGeom>
          <a:solidFill>
            <a:srgbClr val="FFFF00"/>
          </a:solidFill>
          <a:ln>
            <a:solidFill>
              <a:srgbClr val="003D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0C4D53-11D6-5933-0745-76D576E771D2}"/>
              </a:ext>
            </a:extLst>
          </p:cNvPr>
          <p:cNvSpPr txBox="1"/>
          <p:nvPr/>
        </p:nvSpPr>
        <p:spPr>
          <a:xfrm>
            <a:off x="6751610" y="3490020"/>
            <a:ext cx="29840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Search by Term, or date range</a:t>
            </a: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91105E0B-BFFD-E27E-5698-4B28E863041B}"/>
              </a:ext>
            </a:extLst>
          </p:cNvPr>
          <p:cNvSpPr/>
          <p:nvPr/>
        </p:nvSpPr>
        <p:spPr>
          <a:xfrm rot="19845798">
            <a:off x="5498616" y="3852148"/>
            <a:ext cx="1359673" cy="358946"/>
          </a:xfrm>
          <a:prstGeom prst="leftArrow">
            <a:avLst/>
          </a:prstGeom>
          <a:solidFill>
            <a:srgbClr val="FFFF00"/>
          </a:solidFill>
          <a:ln>
            <a:solidFill>
              <a:srgbClr val="003D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E1D5590-A06F-084E-57E4-37750A71EA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706" y="0"/>
            <a:ext cx="10478038" cy="596295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D5CA25D-BE23-AC69-1E24-70B408C43555}"/>
              </a:ext>
            </a:extLst>
          </p:cNvPr>
          <p:cNvSpPr txBox="1"/>
          <p:nvPr/>
        </p:nvSpPr>
        <p:spPr>
          <a:xfrm>
            <a:off x="5794645" y="3477467"/>
            <a:ext cx="1839030" cy="646331"/>
          </a:xfrm>
          <a:prstGeom prst="rect">
            <a:avLst/>
          </a:prstGeom>
          <a:solidFill>
            <a:schemeClr val="bg1"/>
          </a:solidFill>
          <a:ln>
            <a:solidFill>
              <a:srgbClr val="003D79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Activity is broken </a:t>
            </a:r>
          </a:p>
          <a:p>
            <a:r>
              <a:rPr lang="en-US" dirty="0"/>
              <a:t>down by ‘Type’</a:t>
            </a:r>
          </a:p>
        </p:txBody>
      </p:sp>
      <p:sp>
        <p:nvSpPr>
          <p:cNvPr id="9" name="Arrow: Left 8">
            <a:extLst>
              <a:ext uri="{FF2B5EF4-FFF2-40B4-BE49-F238E27FC236}">
                <a16:creationId xmlns:a16="http://schemas.microsoft.com/office/drawing/2014/main" id="{A9BBED17-C3A3-8307-8E5E-7F74D3C5023F}"/>
              </a:ext>
            </a:extLst>
          </p:cNvPr>
          <p:cNvSpPr/>
          <p:nvPr/>
        </p:nvSpPr>
        <p:spPr>
          <a:xfrm rot="21161572">
            <a:off x="4272589" y="3837175"/>
            <a:ext cx="1359673" cy="358946"/>
          </a:xfrm>
          <a:prstGeom prst="leftArrow">
            <a:avLst/>
          </a:prstGeom>
          <a:solidFill>
            <a:srgbClr val="FFFF00"/>
          </a:solidFill>
          <a:ln>
            <a:solidFill>
              <a:srgbClr val="003D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Left 9">
            <a:extLst>
              <a:ext uri="{FF2B5EF4-FFF2-40B4-BE49-F238E27FC236}">
                <a16:creationId xmlns:a16="http://schemas.microsoft.com/office/drawing/2014/main" id="{8B82881E-640B-DA89-DBE8-4991AFD298F1}"/>
              </a:ext>
            </a:extLst>
          </p:cNvPr>
          <p:cNvSpPr/>
          <p:nvPr/>
        </p:nvSpPr>
        <p:spPr>
          <a:xfrm rot="19072486">
            <a:off x="4335049" y="4236446"/>
            <a:ext cx="1437708" cy="358946"/>
          </a:xfrm>
          <a:prstGeom prst="leftArrow">
            <a:avLst/>
          </a:prstGeom>
          <a:solidFill>
            <a:srgbClr val="FFFF00"/>
          </a:solidFill>
          <a:ln>
            <a:solidFill>
              <a:srgbClr val="003D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1A4884-FCDB-3BD7-14B2-DAFDC20B855C}"/>
              </a:ext>
            </a:extLst>
          </p:cNvPr>
          <p:cNvSpPr txBox="1"/>
          <p:nvPr/>
        </p:nvSpPr>
        <p:spPr>
          <a:xfrm>
            <a:off x="1891880" y="5254611"/>
            <a:ext cx="4453261" cy="369332"/>
          </a:xfrm>
          <a:prstGeom prst="rect">
            <a:avLst/>
          </a:prstGeom>
          <a:solidFill>
            <a:schemeClr val="bg1"/>
          </a:solidFill>
          <a:ln>
            <a:solidFill>
              <a:srgbClr val="003D79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Clicking on the ‘&gt;’ provides more information</a:t>
            </a: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8ECBA810-F874-22E8-5338-B1BAF90E670E}"/>
              </a:ext>
            </a:extLst>
          </p:cNvPr>
          <p:cNvSpPr/>
          <p:nvPr/>
        </p:nvSpPr>
        <p:spPr>
          <a:xfrm>
            <a:off x="397857" y="5264997"/>
            <a:ext cx="1437708" cy="358946"/>
          </a:xfrm>
          <a:prstGeom prst="leftArrow">
            <a:avLst/>
          </a:prstGeom>
          <a:solidFill>
            <a:srgbClr val="FFFF00"/>
          </a:solidFill>
          <a:ln>
            <a:solidFill>
              <a:srgbClr val="003D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744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16E41DF-9B36-9FBC-A77A-5EABCF5A5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682" y="457079"/>
            <a:ext cx="10401835" cy="468654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4A013C-5183-064D-7610-0A97226C9646}"/>
              </a:ext>
            </a:extLst>
          </p:cNvPr>
          <p:cNvSpPr txBox="1"/>
          <p:nvPr/>
        </p:nvSpPr>
        <p:spPr>
          <a:xfrm>
            <a:off x="2082711" y="388412"/>
            <a:ext cx="4453261" cy="369332"/>
          </a:xfrm>
          <a:prstGeom prst="rect">
            <a:avLst/>
          </a:prstGeom>
          <a:solidFill>
            <a:schemeClr val="bg1"/>
          </a:solidFill>
          <a:ln>
            <a:solidFill>
              <a:srgbClr val="003D79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Clicking on the ‘&gt;’ provided more information</a:t>
            </a:r>
          </a:p>
        </p:txBody>
      </p:sp>
      <p:sp>
        <p:nvSpPr>
          <p:cNvPr id="7" name="Arrow: Left 6">
            <a:extLst>
              <a:ext uri="{FF2B5EF4-FFF2-40B4-BE49-F238E27FC236}">
                <a16:creationId xmlns:a16="http://schemas.microsoft.com/office/drawing/2014/main" id="{8EB0AEA9-A14F-2881-A1F6-B4748BA79B1C}"/>
              </a:ext>
            </a:extLst>
          </p:cNvPr>
          <p:cNvSpPr/>
          <p:nvPr/>
        </p:nvSpPr>
        <p:spPr>
          <a:xfrm>
            <a:off x="572785" y="457079"/>
            <a:ext cx="1437708" cy="358946"/>
          </a:xfrm>
          <a:prstGeom prst="leftArrow">
            <a:avLst/>
          </a:prstGeom>
          <a:solidFill>
            <a:srgbClr val="FFFF00"/>
          </a:solidFill>
          <a:ln>
            <a:solidFill>
              <a:srgbClr val="003D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7064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D8A81E4-5F42-D334-72F8-E321FBF7A2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530" y="247526"/>
            <a:ext cx="6535390" cy="151453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553D6BC-747A-55BF-028A-97E7B03290DB}"/>
              </a:ext>
            </a:extLst>
          </p:cNvPr>
          <p:cNvSpPr txBox="1"/>
          <p:nvPr/>
        </p:nvSpPr>
        <p:spPr>
          <a:xfrm>
            <a:off x="8290839" y="259370"/>
            <a:ext cx="33021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Back at the top of this page, you have the option to ‘print’ to PDF </a:t>
            </a:r>
          </a:p>
        </p:txBody>
      </p:sp>
      <p:sp>
        <p:nvSpPr>
          <p:cNvPr id="13" name="Arrow: Left 12">
            <a:extLst>
              <a:ext uri="{FF2B5EF4-FFF2-40B4-BE49-F238E27FC236}">
                <a16:creationId xmlns:a16="http://schemas.microsoft.com/office/drawing/2014/main" id="{25DA5144-25CB-D9C6-73D5-8B78F77E858C}"/>
              </a:ext>
            </a:extLst>
          </p:cNvPr>
          <p:cNvSpPr/>
          <p:nvPr/>
        </p:nvSpPr>
        <p:spPr>
          <a:xfrm>
            <a:off x="6712920" y="392884"/>
            <a:ext cx="1437708" cy="358946"/>
          </a:xfrm>
          <a:prstGeom prst="leftArrow">
            <a:avLst/>
          </a:prstGeom>
          <a:solidFill>
            <a:srgbClr val="FFFF00"/>
          </a:solidFill>
          <a:ln>
            <a:solidFill>
              <a:srgbClr val="003D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7AC802F-E8A7-71FB-D0EB-691BC8170841}"/>
              </a:ext>
            </a:extLst>
          </p:cNvPr>
          <p:cNvSpPr txBox="1"/>
          <p:nvPr/>
        </p:nvSpPr>
        <p:spPr>
          <a:xfrm>
            <a:off x="8290839" y="4292006"/>
            <a:ext cx="330216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With a more detailed breakdown for you to use as needed</a:t>
            </a:r>
          </a:p>
        </p:txBody>
      </p:sp>
      <p:sp>
        <p:nvSpPr>
          <p:cNvPr id="15" name="Arrow: Left 14">
            <a:extLst>
              <a:ext uri="{FF2B5EF4-FFF2-40B4-BE49-F238E27FC236}">
                <a16:creationId xmlns:a16="http://schemas.microsoft.com/office/drawing/2014/main" id="{E635107A-C1D7-7040-398B-ADA470F8DF4F}"/>
              </a:ext>
            </a:extLst>
          </p:cNvPr>
          <p:cNvSpPr/>
          <p:nvPr/>
        </p:nvSpPr>
        <p:spPr>
          <a:xfrm>
            <a:off x="6712920" y="4425520"/>
            <a:ext cx="1437708" cy="358946"/>
          </a:xfrm>
          <a:prstGeom prst="leftArrow">
            <a:avLst/>
          </a:prstGeom>
          <a:solidFill>
            <a:srgbClr val="FFFF00"/>
          </a:solidFill>
          <a:ln>
            <a:solidFill>
              <a:srgbClr val="003D7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AE44CA8-118B-BB28-CAD2-A8514F09FCB4}"/>
              </a:ext>
            </a:extLst>
          </p:cNvPr>
          <p:cNvGrpSpPr/>
          <p:nvPr/>
        </p:nvGrpSpPr>
        <p:grpSpPr>
          <a:xfrm>
            <a:off x="254186" y="2020773"/>
            <a:ext cx="6003739" cy="4548645"/>
            <a:chOff x="254186" y="2020773"/>
            <a:chExt cx="6003739" cy="4548645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4EA14F0-B35F-801D-566B-E00EF3D5D0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/>
          </p:blipFill>
          <p:spPr>
            <a:xfrm>
              <a:off x="254186" y="2020773"/>
              <a:ext cx="6003739" cy="4548645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F9B0A2C-8AE9-0BD8-970A-30EBAF26825F}"/>
                </a:ext>
              </a:extLst>
            </p:cNvPr>
            <p:cNvSpPr/>
            <p:nvPr/>
          </p:nvSpPr>
          <p:spPr>
            <a:xfrm>
              <a:off x="529296" y="2397234"/>
              <a:ext cx="743692" cy="994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</a:rPr>
                <a:t>Your Name</a:t>
              </a:r>
            </a:p>
          </p:txBody>
        </p:sp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F8DD84C7-BC70-094A-89EB-10521B192B50}"/>
                </a:ext>
              </a:extLst>
            </p:cNvPr>
            <p:cNvSpPr/>
            <p:nvPr/>
          </p:nvSpPr>
          <p:spPr>
            <a:xfrm>
              <a:off x="442637" y="2513776"/>
              <a:ext cx="743692" cy="99475"/>
            </a:xfrm>
            <a:prstGeom prst="rect">
              <a:avLst/>
            </a:prstGeom>
            <a:solidFill>
              <a:schemeClr val="bg2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</a:rPr>
                <a:t>Your EMPLID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7899864"/>
      </p:ext>
    </p:extLst>
  </p:cSld>
  <p:clrMapOvr>
    <a:masterClrMapping/>
  </p:clrMapOvr>
</p:sld>
</file>

<file path=ppt/theme/theme1.xml><?xml version="1.0" encoding="utf-8"?>
<a:theme xmlns:a="http://schemas.openxmlformats.org/drawingml/2006/main" name="BC Standar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  <SharedWithUsers xmlns="4e5c794f-1fee-40a3-9e1d-3b1c48f61d73">
      <UserInfo>
        <DisplayName>Rebecca Chawgo</DisplayName>
        <AccountId>49</AccountId>
        <AccountType/>
      </UserInfo>
      <UserInfo>
        <DisplayName>Allison Kang</DisplayName>
        <AccountId>405</AccountId>
        <AccountType/>
      </UserInfo>
      <UserInfo>
        <DisplayName>Margaret Harada</DisplayName>
        <AccountId>407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D2D4968CC6774BB87B899462B58A30" ma:contentTypeVersion="" ma:contentTypeDescription="Create a new document." ma:contentTypeScope="" ma:versionID="930cb72c4fb5f2daeae142a1b2cf89e7">
  <xsd:schema xmlns:xsd="http://www.w3.org/2001/XMLSchema" xmlns:xs="http://www.w3.org/2001/XMLSchema" xmlns:p="http://schemas.microsoft.com/office/2006/metadata/properties" xmlns:ns1="http://schemas.microsoft.com/sharepoint/v3" xmlns:ns2="8b3706a3-2d7f-4114-8173-a15f877e2ed8" xmlns:ns3="4e5c794f-1fee-40a3-9e1d-3b1c48f61d73" targetNamespace="http://schemas.microsoft.com/office/2006/metadata/properties" ma:root="true" ma:fieldsID="9de46560857fe8990c6f39437bc6c910" ns1:_="" ns2:_="" ns3:_="">
    <xsd:import namespace="http://schemas.microsoft.com/sharepoint/v3"/>
    <xsd:import namespace="8b3706a3-2d7f-4114-8173-a15f877e2ed8"/>
    <xsd:import namespace="4e5c794f-1fee-40a3-9e1d-3b1c48f61d7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b3706a3-2d7f-4114-8173-a15f877e2ed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e5c794f-1fee-40a3-9e1d-3b1c48f61d73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8E334117-245E-4DE7-8E91-C6ABB141D910}">
  <ds:schemaRefs>
    <ds:schemaRef ds:uri="4e5c794f-1fee-40a3-9e1d-3b1c48f61d73"/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1B122CB4-57B7-40D5-915A-AACB6F61EB9F}">
  <ds:schemaRefs>
    <ds:schemaRef ds:uri="4e5c794f-1fee-40a3-9e1d-3b1c48f61d73"/>
    <ds:schemaRef ds:uri="8b3706a3-2d7f-4114-8173-a15f877e2ed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38D30267-D52F-43C1-87B7-9F7BE2EBED3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187</TotalTime>
  <Words>121</Words>
  <Application>Microsoft Office PowerPoint</Application>
  <PresentationFormat>Widescreen</PresentationFormat>
  <Paragraphs>19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Myriad Pro</vt:lpstr>
      <vt:lpstr>BC Standard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Student itemized invoice -How to</dc:title>
  <dc:subject>Student itemized invoice -How to</dc:subject>
  <dc:creator>Dave Ortega</dc:creator>
  <cp:keywords>Student itemized invoice -How to</cp:keywords>
  <cp:lastModifiedBy>Dave Ortega</cp:lastModifiedBy>
  <cp:revision>2</cp:revision>
  <cp:lastPrinted>2018-04-12T01:53:13Z</cp:lastPrinted>
  <dcterms:created xsi:type="dcterms:W3CDTF">2018-04-12T01:21:16Z</dcterms:created>
  <dcterms:modified xsi:type="dcterms:W3CDTF">2023-09-19T21:42:03Z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0x01010068D2D4968CC6774BB87B899462B58A30</vt:lpwstr>
  </property>
  <property fmtid="{D5CDD505-2E9C-101B-9397-08002B2CF9AE}" pid="3" name="Order">
    <vt:r8>98230000</vt:r8>
  </property>
  <property fmtid="{D5CDD505-2E9C-101B-9397-08002B2CF9AE}" pid="4" name="ComplianceAssetId">
    <vt:lpwstr/>
  </property>
  <property fmtid="{D5CDD505-2E9C-101B-9397-08002B2CF9AE}" pid="5" name="AuthorIds_UIVersion_1536">
    <vt:lpwstr>49</vt:lpwstr>
  </property>
</Properties>
</file>