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79" r:id="rId1"/>
  </p:sldMasterIdLst>
  <p:notesMasterIdLst>
    <p:notesMasterId r:id="rId19"/>
  </p:notesMasterIdLst>
  <p:sldIdLst>
    <p:sldId id="256" r:id="rId2"/>
    <p:sldId id="289" r:id="rId3"/>
    <p:sldId id="274" r:id="rId4"/>
    <p:sldId id="257" r:id="rId5"/>
    <p:sldId id="258" r:id="rId6"/>
    <p:sldId id="259" r:id="rId7"/>
    <p:sldId id="262" r:id="rId8"/>
    <p:sldId id="276" r:id="rId9"/>
    <p:sldId id="272" r:id="rId10"/>
    <p:sldId id="290" r:id="rId11"/>
    <p:sldId id="292" r:id="rId12"/>
    <p:sldId id="275" r:id="rId13"/>
    <p:sldId id="291" r:id="rId14"/>
    <p:sldId id="293" r:id="rId15"/>
    <p:sldId id="294" r:id="rId16"/>
    <p:sldId id="286" r:id="rId17"/>
    <p:sldId id="295" r:id="rId18"/>
  </p:sldIdLst>
  <p:sldSz cx="18288000" cy="10287000"/>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ABB90C-2F28-487C-AE55-6981703915F4}" v="3" dt="2026-08-18T14:15:29.26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774" y="84"/>
      </p:cViewPr>
      <p:guideLst>
        <p:guide orient="horz" pos="2880"/>
        <p:guide pos="2160"/>
      </p:guideLst>
    </p:cSldViewPr>
  </p:slideViewPr>
  <p:notesTextViewPr>
    <p:cViewPr>
      <p:scale>
        <a:sx n="200" d="100"/>
        <a:sy n="200" d="100"/>
      </p:scale>
      <p:origin x="0" y="0"/>
    </p:cViewPr>
  </p:notesTextViewPr>
  <p:notesViewPr>
    <p:cSldViewPr>
      <p:cViewPr varScale="1">
        <p:scale>
          <a:sx n="91" d="100"/>
          <a:sy n="91" d="100"/>
        </p:scale>
        <p:origin x="362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Hampson" userId="57b22860-2a10-4ee4-a533-e0150779527c" providerId="ADAL" clId="{41A697B0-B9E0-4B15-B7D6-820E2E4A50A4}"/>
    <pc:docChg chg="undo custSel addSld delSld modSld sldOrd">
      <pc:chgData name="Susan Hampson" userId="57b22860-2a10-4ee4-a533-e0150779527c" providerId="ADAL" clId="{41A697B0-B9E0-4B15-B7D6-820E2E4A50A4}" dt="2026-08-18T14:15:29.258" v="6104"/>
      <pc:docMkLst>
        <pc:docMk/>
      </pc:docMkLst>
      <pc:sldChg chg="addSp modSp">
        <pc:chgData name="Susan Hampson" userId="57b22860-2a10-4ee4-a533-e0150779527c" providerId="ADAL" clId="{41A697B0-B9E0-4B15-B7D6-820E2E4A50A4}" dt="2026-08-18T14:15:29.258" v="6104"/>
        <pc:sldMkLst>
          <pc:docMk/>
          <pc:sldMk cId="0" sldId="256"/>
        </pc:sldMkLst>
        <pc:picChg chg="add mod">
          <ac:chgData name="Susan Hampson" userId="57b22860-2a10-4ee4-a533-e0150779527c" providerId="ADAL" clId="{41A697B0-B9E0-4B15-B7D6-820E2E4A50A4}" dt="2026-08-18T14:15:29.258" v="6104"/>
          <ac:picMkLst>
            <pc:docMk/>
            <pc:sldMk cId="0" sldId="256"/>
            <ac:picMk id="4" creationId="{AB0DF587-4D3B-257F-890B-1ADD1D7F8CC2}"/>
          </ac:picMkLst>
        </pc:picChg>
      </pc:sldChg>
      <pc:sldChg chg="addSp modSp mod">
        <pc:chgData name="Susan Hampson" userId="57b22860-2a10-4ee4-a533-e0150779527c" providerId="ADAL" clId="{41A697B0-B9E0-4B15-B7D6-820E2E4A50A4}" dt="2026-08-18T14:15:29.258" v="6104"/>
        <pc:sldMkLst>
          <pc:docMk/>
          <pc:sldMk cId="0" sldId="257"/>
        </pc:sldMkLst>
        <pc:spChg chg="mod">
          <ac:chgData name="Susan Hampson" userId="57b22860-2a10-4ee4-a533-e0150779527c" providerId="ADAL" clId="{41A697B0-B9E0-4B15-B7D6-820E2E4A50A4}" dt="2026-08-17T20:14:35.490" v="5624" actId="15"/>
          <ac:spMkLst>
            <pc:docMk/>
            <pc:sldMk cId="0" sldId="257"/>
            <ac:spMk id="2" creationId="{8DDD4869-9104-AB76-330F-5989B0E7B749}"/>
          </ac:spMkLst>
        </pc:spChg>
        <pc:picChg chg="add mod">
          <ac:chgData name="Susan Hampson" userId="57b22860-2a10-4ee4-a533-e0150779527c" providerId="ADAL" clId="{41A697B0-B9E0-4B15-B7D6-820E2E4A50A4}" dt="2026-08-18T14:15:29.258" v="6104"/>
          <ac:picMkLst>
            <pc:docMk/>
            <pc:sldMk cId="0" sldId="257"/>
            <ac:picMk id="4" creationId="{CD8CA299-B8E9-C366-3954-855A64345773}"/>
          </ac:picMkLst>
        </pc:picChg>
      </pc:sldChg>
      <pc:sldChg chg="addSp modSp mod">
        <pc:chgData name="Susan Hampson" userId="57b22860-2a10-4ee4-a533-e0150779527c" providerId="ADAL" clId="{41A697B0-B9E0-4B15-B7D6-820E2E4A50A4}" dt="2026-08-18T14:15:29.258" v="6104"/>
        <pc:sldMkLst>
          <pc:docMk/>
          <pc:sldMk cId="0" sldId="258"/>
        </pc:sldMkLst>
        <pc:spChg chg="mod">
          <ac:chgData name="Susan Hampson" userId="57b22860-2a10-4ee4-a533-e0150779527c" providerId="ADAL" clId="{41A697B0-B9E0-4B15-B7D6-820E2E4A50A4}" dt="2026-08-17T20:17:58.349" v="5808" actId="1076"/>
          <ac:spMkLst>
            <pc:docMk/>
            <pc:sldMk cId="0" sldId="258"/>
            <ac:spMk id="8" creationId="{00000000-0000-0000-0000-000000000000}"/>
          </ac:spMkLst>
        </pc:spChg>
        <pc:spChg chg="mod">
          <ac:chgData name="Susan Hampson" userId="57b22860-2a10-4ee4-a533-e0150779527c" providerId="ADAL" clId="{41A697B0-B9E0-4B15-B7D6-820E2E4A50A4}" dt="2026-08-17T20:21:09.731" v="5845" actId="20577"/>
          <ac:spMkLst>
            <pc:docMk/>
            <pc:sldMk cId="0" sldId="258"/>
            <ac:spMk id="10" creationId="{50FFD11E-95EB-4EEC-40A6-51E523E0B6D2}"/>
          </ac:spMkLst>
        </pc:spChg>
        <pc:picChg chg="add mod">
          <ac:chgData name="Susan Hampson" userId="57b22860-2a10-4ee4-a533-e0150779527c" providerId="ADAL" clId="{41A697B0-B9E0-4B15-B7D6-820E2E4A50A4}" dt="2026-08-18T14:15:29.258" v="6104"/>
          <ac:picMkLst>
            <pc:docMk/>
            <pc:sldMk cId="0" sldId="258"/>
            <ac:picMk id="3" creationId="{A7519881-3D48-0F88-EC8C-641CC5E6C330}"/>
          </ac:picMkLst>
        </pc:picChg>
      </pc:sldChg>
      <pc:sldChg chg="addSp delSp modSp mod modNotesTx">
        <pc:chgData name="Susan Hampson" userId="57b22860-2a10-4ee4-a533-e0150779527c" providerId="ADAL" clId="{41A697B0-B9E0-4B15-B7D6-820E2E4A50A4}" dt="2026-08-18T14:15:29.258" v="6104"/>
        <pc:sldMkLst>
          <pc:docMk/>
          <pc:sldMk cId="0" sldId="259"/>
        </pc:sldMkLst>
        <pc:spChg chg="mod">
          <ac:chgData name="Susan Hampson" userId="57b22860-2a10-4ee4-a533-e0150779527c" providerId="ADAL" clId="{41A697B0-B9E0-4B15-B7D6-820E2E4A50A4}" dt="2026-08-17T20:22:48.940" v="5899" actId="115"/>
          <ac:spMkLst>
            <pc:docMk/>
            <pc:sldMk cId="0" sldId="259"/>
            <ac:spMk id="13" creationId="{F6528C00-DCFD-002B-0EE0-E1A638CDE2FF}"/>
          </ac:spMkLst>
        </pc:spChg>
        <pc:picChg chg="del">
          <ac:chgData name="Susan Hampson" userId="57b22860-2a10-4ee4-a533-e0150779527c" providerId="ADAL" clId="{41A697B0-B9E0-4B15-B7D6-820E2E4A50A4}" dt="2026-08-17T16:09:32.590" v="5332" actId="478"/>
          <ac:picMkLst>
            <pc:docMk/>
            <pc:sldMk cId="0" sldId="259"/>
            <ac:picMk id="3" creationId="{00000000-0000-0000-0000-000000000000}"/>
          </ac:picMkLst>
        </pc:picChg>
        <pc:picChg chg="add mod">
          <ac:chgData name="Susan Hampson" userId="57b22860-2a10-4ee4-a533-e0150779527c" providerId="ADAL" clId="{41A697B0-B9E0-4B15-B7D6-820E2E4A50A4}" dt="2026-08-18T14:15:29.258" v="6104"/>
          <ac:picMkLst>
            <pc:docMk/>
            <pc:sldMk cId="0" sldId="259"/>
            <ac:picMk id="4" creationId="{AAA31065-BD69-2874-81AD-A78C1BDBAE4A}"/>
          </ac:picMkLst>
        </pc:picChg>
      </pc:sldChg>
      <pc:sldChg chg="del ord">
        <pc:chgData name="Susan Hampson" userId="57b22860-2a10-4ee4-a533-e0150779527c" providerId="ADAL" clId="{41A697B0-B9E0-4B15-B7D6-820E2E4A50A4}" dt="2026-08-17T20:17:50.976" v="5807" actId="2696"/>
        <pc:sldMkLst>
          <pc:docMk/>
          <pc:sldMk cId="0" sldId="260"/>
        </pc:sldMkLst>
      </pc:sldChg>
      <pc:sldChg chg="modSp del mod ord">
        <pc:chgData name="Susan Hampson" userId="57b22860-2a10-4ee4-a533-e0150779527c" providerId="ADAL" clId="{41A697B0-B9E0-4B15-B7D6-820E2E4A50A4}" dt="2026-08-17T20:12:58.282" v="5562" actId="2696"/>
        <pc:sldMkLst>
          <pc:docMk/>
          <pc:sldMk cId="0" sldId="261"/>
        </pc:sldMkLst>
      </pc:sldChg>
      <pc:sldChg chg="addSp modSp mod">
        <pc:chgData name="Susan Hampson" userId="57b22860-2a10-4ee4-a533-e0150779527c" providerId="ADAL" clId="{41A697B0-B9E0-4B15-B7D6-820E2E4A50A4}" dt="2026-08-18T14:15:29.258" v="6104"/>
        <pc:sldMkLst>
          <pc:docMk/>
          <pc:sldMk cId="0" sldId="262"/>
        </pc:sldMkLst>
        <pc:spChg chg="mod">
          <ac:chgData name="Susan Hampson" userId="57b22860-2a10-4ee4-a533-e0150779527c" providerId="ADAL" clId="{41A697B0-B9E0-4B15-B7D6-820E2E4A50A4}" dt="2026-08-11T18:07:41.156" v="380" actId="20577"/>
          <ac:spMkLst>
            <pc:docMk/>
            <pc:sldMk cId="0" sldId="262"/>
            <ac:spMk id="40" creationId="{316DB606-C06A-707B-6AC6-E926F558B5A0}"/>
          </ac:spMkLst>
        </pc:spChg>
        <pc:picChg chg="add mod">
          <ac:chgData name="Susan Hampson" userId="57b22860-2a10-4ee4-a533-e0150779527c" providerId="ADAL" clId="{41A697B0-B9E0-4B15-B7D6-820E2E4A50A4}" dt="2026-08-18T14:15:29.258" v="6104"/>
          <ac:picMkLst>
            <pc:docMk/>
            <pc:sldMk cId="0" sldId="262"/>
            <ac:picMk id="41" creationId="{E0DC55ED-29A8-6D28-209C-D78AE7E37C02}"/>
          </ac:picMkLst>
        </pc:picChg>
      </pc:sldChg>
      <pc:sldChg chg="addSp modSp mod">
        <pc:chgData name="Susan Hampson" userId="57b22860-2a10-4ee4-a533-e0150779527c" providerId="ADAL" clId="{41A697B0-B9E0-4B15-B7D6-820E2E4A50A4}" dt="2026-08-18T14:15:29.258" v="6104"/>
        <pc:sldMkLst>
          <pc:docMk/>
          <pc:sldMk cId="1413858115" sldId="272"/>
        </pc:sldMkLst>
        <pc:spChg chg="mod">
          <ac:chgData name="Susan Hampson" userId="57b22860-2a10-4ee4-a533-e0150779527c" providerId="ADAL" clId="{41A697B0-B9E0-4B15-B7D6-820E2E4A50A4}" dt="2026-08-12T20:14:47.103" v="1403" actId="20577"/>
          <ac:spMkLst>
            <pc:docMk/>
            <pc:sldMk cId="1413858115" sldId="272"/>
            <ac:spMk id="2" creationId="{3F399E13-E6FC-4B90-BC28-554334710913}"/>
          </ac:spMkLst>
        </pc:spChg>
        <pc:spChg chg="mod">
          <ac:chgData name="Susan Hampson" userId="57b22860-2a10-4ee4-a533-e0150779527c" providerId="ADAL" clId="{41A697B0-B9E0-4B15-B7D6-820E2E4A50A4}" dt="2026-08-17T16:14:36.875" v="5388" actId="20577"/>
          <ac:spMkLst>
            <pc:docMk/>
            <pc:sldMk cId="1413858115" sldId="272"/>
            <ac:spMk id="3" creationId="{F4985750-176B-47F2-82BB-A134D3CFB4B2}"/>
          </ac:spMkLst>
        </pc:spChg>
        <pc:picChg chg="add mod">
          <ac:chgData name="Susan Hampson" userId="57b22860-2a10-4ee4-a533-e0150779527c" providerId="ADAL" clId="{41A697B0-B9E0-4B15-B7D6-820E2E4A50A4}" dt="2026-08-18T14:15:29.258" v="6104"/>
          <ac:picMkLst>
            <pc:docMk/>
            <pc:sldMk cId="1413858115" sldId="272"/>
            <ac:picMk id="5" creationId="{F1FA6F7F-6516-0E06-F496-A439CFE3B4C0}"/>
          </ac:picMkLst>
        </pc:picChg>
      </pc:sldChg>
      <pc:sldChg chg="addSp modSp">
        <pc:chgData name="Susan Hampson" userId="57b22860-2a10-4ee4-a533-e0150779527c" providerId="ADAL" clId="{41A697B0-B9E0-4B15-B7D6-820E2E4A50A4}" dt="2026-08-18T14:15:29.258" v="6104"/>
        <pc:sldMkLst>
          <pc:docMk/>
          <pc:sldMk cId="3824409170" sldId="274"/>
        </pc:sldMkLst>
        <pc:picChg chg="add mod">
          <ac:chgData name="Susan Hampson" userId="57b22860-2a10-4ee4-a533-e0150779527c" providerId="ADAL" clId="{41A697B0-B9E0-4B15-B7D6-820E2E4A50A4}" dt="2026-08-18T14:15:29.258" v="6104"/>
          <ac:picMkLst>
            <pc:docMk/>
            <pc:sldMk cId="3824409170" sldId="274"/>
            <ac:picMk id="6" creationId="{AF00407F-FD29-C0D5-6E53-CDA9ABD47AF6}"/>
          </ac:picMkLst>
        </pc:picChg>
      </pc:sldChg>
      <pc:sldChg chg="addSp modSp">
        <pc:chgData name="Susan Hampson" userId="57b22860-2a10-4ee4-a533-e0150779527c" providerId="ADAL" clId="{41A697B0-B9E0-4B15-B7D6-820E2E4A50A4}" dt="2026-08-18T14:15:29.258" v="6104"/>
        <pc:sldMkLst>
          <pc:docMk/>
          <pc:sldMk cId="1739970319" sldId="275"/>
        </pc:sldMkLst>
        <pc:picChg chg="add mod">
          <ac:chgData name="Susan Hampson" userId="57b22860-2a10-4ee4-a533-e0150779527c" providerId="ADAL" clId="{41A697B0-B9E0-4B15-B7D6-820E2E4A50A4}" dt="2026-08-18T14:15:29.258" v="6104"/>
          <ac:picMkLst>
            <pc:docMk/>
            <pc:sldMk cId="1739970319" sldId="275"/>
            <ac:picMk id="4" creationId="{F738F906-BDC1-2401-88FB-C825B9D208C1}"/>
          </ac:picMkLst>
        </pc:picChg>
      </pc:sldChg>
      <pc:sldChg chg="addSp modSp mod">
        <pc:chgData name="Susan Hampson" userId="57b22860-2a10-4ee4-a533-e0150779527c" providerId="ADAL" clId="{41A697B0-B9E0-4B15-B7D6-820E2E4A50A4}" dt="2026-08-18T14:15:29.258" v="6104"/>
        <pc:sldMkLst>
          <pc:docMk/>
          <pc:sldMk cId="3876200935" sldId="276"/>
        </pc:sldMkLst>
        <pc:spChg chg="mod">
          <ac:chgData name="Susan Hampson" userId="57b22860-2a10-4ee4-a533-e0150779527c" providerId="ADAL" clId="{41A697B0-B9E0-4B15-B7D6-820E2E4A50A4}" dt="2026-08-12T19:54:12.035" v="1063" actId="20577"/>
          <ac:spMkLst>
            <pc:docMk/>
            <pc:sldMk cId="3876200935" sldId="276"/>
            <ac:spMk id="3" creationId="{C732E5E4-A762-C969-D41A-9EE817C2E294}"/>
          </ac:spMkLst>
        </pc:spChg>
        <pc:picChg chg="add mod">
          <ac:chgData name="Susan Hampson" userId="57b22860-2a10-4ee4-a533-e0150779527c" providerId="ADAL" clId="{41A697B0-B9E0-4B15-B7D6-820E2E4A50A4}" dt="2026-08-18T14:15:29.258" v="6104"/>
          <ac:picMkLst>
            <pc:docMk/>
            <pc:sldMk cId="3876200935" sldId="276"/>
            <ac:picMk id="5" creationId="{F72AE2FA-7026-916E-D70B-8DA286C011F2}"/>
          </ac:picMkLst>
        </pc:picChg>
      </pc:sldChg>
      <pc:sldChg chg="addSp modSp">
        <pc:chgData name="Susan Hampson" userId="57b22860-2a10-4ee4-a533-e0150779527c" providerId="ADAL" clId="{41A697B0-B9E0-4B15-B7D6-820E2E4A50A4}" dt="2026-08-18T14:15:29.258" v="6104"/>
        <pc:sldMkLst>
          <pc:docMk/>
          <pc:sldMk cId="582419911" sldId="286"/>
        </pc:sldMkLst>
        <pc:picChg chg="add mod">
          <ac:chgData name="Susan Hampson" userId="57b22860-2a10-4ee4-a533-e0150779527c" providerId="ADAL" clId="{41A697B0-B9E0-4B15-B7D6-820E2E4A50A4}" dt="2026-08-18T14:15:29.258" v="6104"/>
          <ac:picMkLst>
            <pc:docMk/>
            <pc:sldMk cId="582419911" sldId="286"/>
            <ac:picMk id="4" creationId="{41A1B4D5-A21E-DA25-CC32-9B3660C7D0E1}"/>
          </ac:picMkLst>
        </pc:picChg>
      </pc:sldChg>
      <pc:sldChg chg="addSp modSp add">
        <pc:chgData name="Susan Hampson" userId="57b22860-2a10-4ee4-a533-e0150779527c" providerId="ADAL" clId="{41A697B0-B9E0-4B15-B7D6-820E2E4A50A4}" dt="2026-08-18T14:15:29.258" v="6104"/>
        <pc:sldMkLst>
          <pc:docMk/>
          <pc:sldMk cId="2781196904" sldId="289"/>
        </pc:sldMkLst>
        <pc:picChg chg="add mod">
          <ac:chgData name="Susan Hampson" userId="57b22860-2a10-4ee4-a533-e0150779527c" providerId="ADAL" clId="{41A697B0-B9E0-4B15-B7D6-820E2E4A50A4}" dt="2026-08-18T14:15:29.258" v="6104"/>
          <ac:picMkLst>
            <pc:docMk/>
            <pc:sldMk cId="2781196904" sldId="289"/>
            <ac:picMk id="4" creationId="{922AF3F4-3C07-4EA4-99CB-E6ED3C1F1FC9}"/>
          </ac:picMkLst>
        </pc:picChg>
      </pc:sldChg>
      <pc:sldChg chg="addSp modSp new mod">
        <pc:chgData name="Susan Hampson" userId="57b22860-2a10-4ee4-a533-e0150779527c" providerId="ADAL" clId="{41A697B0-B9E0-4B15-B7D6-820E2E4A50A4}" dt="2026-08-18T14:15:29.258" v="6104"/>
        <pc:sldMkLst>
          <pc:docMk/>
          <pc:sldMk cId="1877049745" sldId="290"/>
        </pc:sldMkLst>
        <pc:spChg chg="mod">
          <ac:chgData name="Susan Hampson" userId="57b22860-2a10-4ee4-a533-e0150779527c" providerId="ADAL" clId="{41A697B0-B9E0-4B15-B7D6-820E2E4A50A4}" dt="2026-08-12T20:39:51.780" v="3546" actId="20577"/>
          <ac:spMkLst>
            <pc:docMk/>
            <pc:sldMk cId="1877049745" sldId="290"/>
            <ac:spMk id="2" creationId="{FF79DF09-13D2-7EAE-3EE7-76FFEB0BDC6D}"/>
          </ac:spMkLst>
        </pc:spChg>
        <pc:spChg chg="mod">
          <ac:chgData name="Susan Hampson" userId="57b22860-2a10-4ee4-a533-e0150779527c" providerId="ADAL" clId="{41A697B0-B9E0-4B15-B7D6-820E2E4A50A4}" dt="2026-08-17T20:45:28.003" v="5986" actId="20577"/>
          <ac:spMkLst>
            <pc:docMk/>
            <pc:sldMk cId="1877049745" sldId="290"/>
            <ac:spMk id="3" creationId="{2BB67124-468B-FD19-FD77-750BEC435CF7}"/>
          </ac:spMkLst>
        </pc:spChg>
        <pc:spChg chg="mod">
          <ac:chgData name="Susan Hampson" userId="57b22860-2a10-4ee4-a533-e0150779527c" providerId="ADAL" clId="{41A697B0-B9E0-4B15-B7D6-820E2E4A50A4}" dt="2026-08-17T20:45:17.661" v="5984" actId="27636"/>
          <ac:spMkLst>
            <pc:docMk/>
            <pc:sldMk cId="1877049745" sldId="290"/>
            <ac:spMk id="4" creationId="{7A961F69-B6CF-83AC-A51C-138ED7A89F45}"/>
          </ac:spMkLst>
        </pc:spChg>
        <pc:picChg chg="add mod">
          <ac:chgData name="Susan Hampson" userId="57b22860-2a10-4ee4-a533-e0150779527c" providerId="ADAL" clId="{41A697B0-B9E0-4B15-B7D6-820E2E4A50A4}" dt="2026-08-18T14:15:29.258" v="6104"/>
          <ac:picMkLst>
            <pc:docMk/>
            <pc:sldMk cId="1877049745" sldId="290"/>
            <ac:picMk id="6" creationId="{B03350B6-C0FB-5296-F382-69B7C1F4FAC2}"/>
          </ac:picMkLst>
        </pc:picChg>
      </pc:sldChg>
      <pc:sldChg chg="addSp delSp modSp new mod ord">
        <pc:chgData name="Susan Hampson" userId="57b22860-2a10-4ee4-a533-e0150779527c" providerId="ADAL" clId="{41A697B0-B9E0-4B15-B7D6-820E2E4A50A4}" dt="2026-08-18T14:15:29.258" v="6104"/>
        <pc:sldMkLst>
          <pc:docMk/>
          <pc:sldMk cId="2618539078" sldId="291"/>
        </pc:sldMkLst>
        <pc:spChg chg="mod">
          <ac:chgData name="Susan Hampson" userId="57b22860-2a10-4ee4-a533-e0150779527c" providerId="ADAL" clId="{41A697B0-B9E0-4B15-B7D6-820E2E4A50A4}" dt="2026-08-12T20:43:08.458" v="3690" actId="20577"/>
          <ac:spMkLst>
            <pc:docMk/>
            <pc:sldMk cId="2618539078" sldId="291"/>
            <ac:spMk id="2" creationId="{DAEF5C07-EF8C-5873-5E7B-90B5923CB9FE}"/>
          </ac:spMkLst>
        </pc:spChg>
        <pc:spChg chg="mod">
          <ac:chgData name="Susan Hampson" userId="57b22860-2a10-4ee4-a533-e0150779527c" providerId="ADAL" clId="{41A697B0-B9E0-4B15-B7D6-820E2E4A50A4}" dt="2026-08-17T16:36:23.608" v="5391" actId="20577"/>
          <ac:spMkLst>
            <pc:docMk/>
            <pc:sldMk cId="2618539078" sldId="291"/>
            <ac:spMk id="3" creationId="{BD482381-42EF-446B-B242-20B435F4F45E}"/>
          </ac:spMkLst>
        </pc:spChg>
        <pc:picChg chg="add mod">
          <ac:chgData name="Susan Hampson" userId="57b22860-2a10-4ee4-a533-e0150779527c" providerId="ADAL" clId="{41A697B0-B9E0-4B15-B7D6-820E2E4A50A4}" dt="2026-08-18T14:15:29.258" v="6104"/>
          <ac:picMkLst>
            <pc:docMk/>
            <pc:sldMk cId="2618539078" sldId="291"/>
            <ac:picMk id="5" creationId="{EF00F088-6D27-96B3-3DB2-4ECC555F154E}"/>
          </ac:picMkLst>
        </pc:picChg>
      </pc:sldChg>
      <pc:sldChg chg="addSp modSp add mod">
        <pc:chgData name="Susan Hampson" userId="57b22860-2a10-4ee4-a533-e0150779527c" providerId="ADAL" clId="{41A697B0-B9E0-4B15-B7D6-820E2E4A50A4}" dt="2026-08-18T14:15:29.258" v="6104"/>
        <pc:sldMkLst>
          <pc:docMk/>
          <pc:sldMk cId="2383293497" sldId="292"/>
        </pc:sldMkLst>
        <pc:spChg chg="mod">
          <ac:chgData name="Susan Hampson" userId="57b22860-2a10-4ee4-a533-e0150779527c" providerId="ADAL" clId="{41A697B0-B9E0-4B15-B7D6-820E2E4A50A4}" dt="2026-08-17T20:47:03.254" v="6103" actId="12"/>
          <ac:spMkLst>
            <pc:docMk/>
            <pc:sldMk cId="2383293497" sldId="292"/>
            <ac:spMk id="3" creationId="{5FBCF6B1-07AE-429C-F3A9-4CC238137E60}"/>
          </ac:spMkLst>
        </pc:spChg>
        <pc:picChg chg="add mod">
          <ac:chgData name="Susan Hampson" userId="57b22860-2a10-4ee4-a533-e0150779527c" providerId="ADAL" clId="{41A697B0-B9E0-4B15-B7D6-820E2E4A50A4}" dt="2026-08-18T14:15:29.258" v="6104"/>
          <ac:picMkLst>
            <pc:docMk/>
            <pc:sldMk cId="2383293497" sldId="292"/>
            <ac:picMk id="5" creationId="{9E3EF211-9DF0-0852-8F7D-629246D7F007}"/>
          </ac:picMkLst>
        </pc:picChg>
      </pc:sldChg>
      <pc:sldChg chg="addSp delSp modSp new mod">
        <pc:chgData name="Susan Hampson" userId="57b22860-2a10-4ee4-a533-e0150779527c" providerId="ADAL" clId="{41A697B0-B9E0-4B15-B7D6-820E2E4A50A4}" dt="2026-08-18T14:15:29.258" v="6104"/>
        <pc:sldMkLst>
          <pc:docMk/>
          <pc:sldMk cId="755575191" sldId="293"/>
        </pc:sldMkLst>
        <pc:spChg chg="mod">
          <ac:chgData name="Susan Hampson" userId="57b22860-2a10-4ee4-a533-e0150779527c" providerId="ADAL" clId="{41A697B0-B9E0-4B15-B7D6-820E2E4A50A4}" dt="2026-08-13T16:15:25.953" v="5034"/>
          <ac:spMkLst>
            <pc:docMk/>
            <pc:sldMk cId="755575191" sldId="293"/>
            <ac:spMk id="2" creationId="{A40B0B32-FA2D-7AD4-DCD1-CC5994C6AD54}"/>
          </ac:spMkLst>
        </pc:spChg>
        <pc:spChg chg="mod">
          <ac:chgData name="Susan Hampson" userId="57b22860-2a10-4ee4-a533-e0150779527c" providerId="ADAL" clId="{41A697B0-B9E0-4B15-B7D6-820E2E4A50A4}" dt="2026-08-13T16:15:35.845" v="5037" actId="27636"/>
          <ac:spMkLst>
            <pc:docMk/>
            <pc:sldMk cId="755575191" sldId="293"/>
            <ac:spMk id="3" creationId="{996C2D0A-B953-4244-86BF-00CE6509D127}"/>
          </ac:spMkLst>
        </pc:spChg>
        <pc:spChg chg="add mod">
          <ac:chgData name="Susan Hampson" userId="57b22860-2a10-4ee4-a533-e0150779527c" providerId="ADAL" clId="{41A697B0-B9E0-4B15-B7D6-820E2E4A50A4}" dt="2026-08-13T16:16:28.576" v="5044" actId="113"/>
          <ac:spMkLst>
            <pc:docMk/>
            <pc:sldMk cId="755575191" sldId="293"/>
            <ac:spMk id="7" creationId="{A800B32F-B91C-1BAD-263C-C33F05DCD10F}"/>
          </ac:spMkLst>
        </pc:spChg>
        <pc:picChg chg="add mod">
          <ac:chgData name="Susan Hampson" userId="57b22860-2a10-4ee4-a533-e0150779527c" providerId="ADAL" clId="{41A697B0-B9E0-4B15-B7D6-820E2E4A50A4}" dt="2026-08-18T14:15:29.258" v="6104"/>
          <ac:picMkLst>
            <pc:docMk/>
            <pc:sldMk cId="755575191" sldId="293"/>
            <ac:picMk id="5" creationId="{16A35322-DCE5-17C3-E412-A7ABABB4B0ED}"/>
          </ac:picMkLst>
        </pc:picChg>
      </pc:sldChg>
      <pc:sldChg chg="addSp modSp new modNotesTx">
        <pc:chgData name="Susan Hampson" userId="57b22860-2a10-4ee4-a533-e0150779527c" providerId="ADAL" clId="{41A697B0-B9E0-4B15-B7D6-820E2E4A50A4}" dt="2026-08-18T14:15:29.258" v="6104"/>
        <pc:sldMkLst>
          <pc:docMk/>
          <pc:sldMk cId="202737540" sldId="294"/>
        </pc:sldMkLst>
        <pc:spChg chg="mod">
          <ac:chgData name="Susan Hampson" userId="57b22860-2a10-4ee4-a533-e0150779527c" providerId="ADAL" clId="{41A697B0-B9E0-4B15-B7D6-820E2E4A50A4}" dt="2026-08-13T16:17:13.684" v="5047"/>
          <ac:spMkLst>
            <pc:docMk/>
            <pc:sldMk cId="202737540" sldId="294"/>
            <ac:spMk id="2" creationId="{AF73572F-3AC5-DDA4-B18F-F6BC4F763457}"/>
          </ac:spMkLst>
        </pc:spChg>
        <pc:spChg chg="mod">
          <ac:chgData name="Susan Hampson" userId="57b22860-2a10-4ee4-a533-e0150779527c" providerId="ADAL" clId="{41A697B0-B9E0-4B15-B7D6-820E2E4A50A4}" dt="2026-08-13T16:17:22.739" v="5048"/>
          <ac:spMkLst>
            <pc:docMk/>
            <pc:sldMk cId="202737540" sldId="294"/>
            <ac:spMk id="3" creationId="{0F0068C4-B4EF-4DD3-B722-34C415899D00}"/>
          </ac:spMkLst>
        </pc:spChg>
        <pc:spChg chg="mod">
          <ac:chgData name="Susan Hampson" userId="57b22860-2a10-4ee4-a533-e0150779527c" providerId="ADAL" clId="{41A697B0-B9E0-4B15-B7D6-820E2E4A50A4}" dt="2026-08-13T16:17:33.309" v="5049"/>
          <ac:spMkLst>
            <pc:docMk/>
            <pc:sldMk cId="202737540" sldId="294"/>
            <ac:spMk id="4" creationId="{F2FE64CD-40F8-8AC4-7784-1B6F39C24D42}"/>
          </ac:spMkLst>
        </pc:spChg>
        <pc:picChg chg="add mod">
          <ac:chgData name="Susan Hampson" userId="57b22860-2a10-4ee4-a533-e0150779527c" providerId="ADAL" clId="{41A697B0-B9E0-4B15-B7D6-820E2E4A50A4}" dt="2026-08-18T14:15:29.258" v="6104"/>
          <ac:picMkLst>
            <pc:docMk/>
            <pc:sldMk cId="202737540" sldId="294"/>
            <ac:picMk id="6" creationId="{C40676BB-ABC5-FFE3-BA05-F26DDDBE3C69}"/>
          </ac:picMkLst>
        </pc:picChg>
      </pc:sldChg>
      <pc:sldChg chg="addSp modSp new mod ord">
        <pc:chgData name="Susan Hampson" userId="57b22860-2a10-4ee4-a533-e0150779527c" providerId="ADAL" clId="{41A697B0-B9E0-4B15-B7D6-820E2E4A50A4}" dt="2026-08-18T14:15:29.258" v="6104"/>
        <pc:sldMkLst>
          <pc:docMk/>
          <pc:sldMk cId="3492485098" sldId="295"/>
        </pc:sldMkLst>
        <pc:spChg chg="mod">
          <ac:chgData name="Susan Hampson" userId="57b22860-2a10-4ee4-a533-e0150779527c" providerId="ADAL" clId="{41A697B0-B9E0-4B15-B7D6-820E2E4A50A4}" dt="2026-08-13T17:01:58.048" v="5325" actId="27636"/>
          <ac:spMkLst>
            <pc:docMk/>
            <pc:sldMk cId="3492485098" sldId="295"/>
            <ac:spMk id="2" creationId="{DFFB6701-C565-D445-4C57-5EDC9AAB760A}"/>
          </ac:spMkLst>
        </pc:spChg>
        <pc:spChg chg="mod">
          <ac:chgData name="Susan Hampson" userId="57b22860-2a10-4ee4-a533-e0150779527c" providerId="ADAL" clId="{41A697B0-B9E0-4B15-B7D6-820E2E4A50A4}" dt="2026-08-17T16:40:40.882" v="5464" actId="20577"/>
          <ac:spMkLst>
            <pc:docMk/>
            <pc:sldMk cId="3492485098" sldId="295"/>
            <ac:spMk id="3" creationId="{BFB1782D-BFCB-C9FF-5AEE-37C8AB973613}"/>
          </ac:spMkLst>
        </pc:spChg>
        <pc:picChg chg="add mod">
          <ac:chgData name="Susan Hampson" userId="57b22860-2a10-4ee4-a533-e0150779527c" providerId="ADAL" clId="{41A697B0-B9E0-4B15-B7D6-820E2E4A50A4}" dt="2026-08-18T14:15:29.258" v="6104"/>
          <ac:picMkLst>
            <pc:docMk/>
            <pc:sldMk cId="3492485098" sldId="295"/>
            <ac:picMk id="5" creationId="{5FD412A2-7A2F-61E2-69F0-0C65FA009E46}"/>
          </ac:picMkLst>
        </pc:picChg>
      </pc:sldChg>
      <pc:sldMasterChg chg="delSldLayout">
        <pc:chgData name="Susan Hampson" userId="57b22860-2a10-4ee4-a533-e0150779527c" providerId="ADAL" clId="{41A697B0-B9E0-4B15-B7D6-820E2E4A50A4}" dt="2026-08-13T16:17:39.045" v="5050" actId="2696"/>
        <pc:sldMasterMkLst>
          <pc:docMk/>
          <pc:sldMasterMk cId="1354621489" sldId="2147483879"/>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051"/>
          </a:xfrm>
          <a:prstGeom prst="rect">
            <a:avLst/>
          </a:prstGeom>
        </p:spPr>
        <p:txBody>
          <a:bodyPr vert="horz" lIns="52276" tIns="26138" rIns="52276" bIns="26138" rtlCol="0"/>
          <a:lstStyle>
            <a:lvl1pPr algn="l">
              <a:defRPr sz="700"/>
            </a:lvl1pPr>
          </a:lstStyle>
          <a:p>
            <a:endParaRPr lang="en-US"/>
          </a:p>
        </p:txBody>
      </p:sp>
      <p:sp>
        <p:nvSpPr>
          <p:cNvPr id="3" name="Date Placeholder 2"/>
          <p:cNvSpPr>
            <a:spLocks noGrp="1"/>
          </p:cNvSpPr>
          <p:nvPr>
            <p:ph type="dt" idx="1"/>
          </p:nvPr>
        </p:nvSpPr>
        <p:spPr>
          <a:xfrm>
            <a:off x="3979726" y="0"/>
            <a:ext cx="3044719" cy="467051"/>
          </a:xfrm>
          <a:prstGeom prst="rect">
            <a:avLst/>
          </a:prstGeom>
        </p:spPr>
        <p:txBody>
          <a:bodyPr vert="horz" lIns="52276" tIns="26138" rIns="52276" bIns="26138" rtlCol="0"/>
          <a:lstStyle>
            <a:lvl1pPr algn="r">
              <a:defRPr sz="700"/>
            </a:lvl1pPr>
          </a:lstStyle>
          <a:p>
            <a:fld id="{6C98988A-200E-4369-A65D-82880202D954}" type="datetimeFigureOut">
              <a:rPr lang="en-US" smtClean="0"/>
              <a:t>8/18/2026</a:t>
            </a:fld>
            <a:endParaRPr lang="en-US"/>
          </a:p>
        </p:txBody>
      </p:sp>
      <p:sp>
        <p:nvSpPr>
          <p:cNvPr id="4" name="Slide Image Placeholder 3"/>
          <p:cNvSpPr>
            <a:spLocks noGrp="1" noRot="1" noChangeAspect="1"/>
          </p:cNvSpPr>
          <p:nvPr>
            <p:ph type="sldImg" idx="2"/>
          </p:nvPr>
        </p:nvSpPr>
        <p:spPr>
          <a:xfrm>
            <a:off x="719138" y="1163638"/>
            <a:ext cx="5589587" cy="3143250"/>
          </a:xfrm>
          <a:prstGeom prst="rect">
            <a:avLst/>
          </a:prstGeom>
          <a:noFill/>
          <a:ln w="12700">
            <a:solidFill>
              <a:prstClr val="black"/>
            </a:solidFill>
          </a:ln>
        </p:spPr>
        <p:txBody>
          <a:bodyPr vert="horz" lIns="52276" tIns="26138" rIns="52276" bIns="26138" rtlCol="0" anchor="ctr"/>
          <a:lstStyle/>
          <a:p>
            <a:endParaRPr lang="en-US"/>
          </a:p>
        </p:txBody>
      </p:sp>
      <p:sp>
        <p:nvSpPr>
          <p:cNvPr id="5" name="Notes Placeholder 4"/>
          <p:cNvSpPr>
            <a:spLocks noGrp="1"/>
          </p:cNvSpPr>
          <p:nvPr>
            <p:ph type="body" sz="quarter" idx="3"/>
          </p:nvPr>
        </p:nvSpPr>
        <p:spPr>
          <a:xfrm>
            <a:off x="702628" y="4482251"/>
            <a:ext cx="5621020" cy="3665989"/>
          </a:xfrm>
          <a:prstGeom prst="rect">
            <a:avLst/>
          </a:prstGeom>
        </p:spPr>
        <p:txBody>
          <a:bodyPr vert="horz" lIns="52276" tIns="26138" rIns="52276" bIns="261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226"/>
            <a:ext cx="3044719" cy="467050"/>
          </a:xfrm>
          <a:prstGeom prst="rect">
            <a:avLst/>
          </a:prstGeom>
        </p:spPr>
        <p:txBody>
          <a:bodyPr vert="horz" lIns="52276" tIns="26138" rIns="52276" bIns="26138" rtlCol="0" anchor="b"/>
          <a:lstStyle>
            <a:lvl1pPr algn="l">
              <a:defRPr sz="700"/>
            </a:lvl1pPr>
          </a:lstStyle>
          <a:p>
            <a:endParaRPr lang="en-US"/>
          </a:p>
        </p:txBody>
      </p:sp>
      <p:sp>
        <p:nvSpPr>
          <p:cNvPr id="7" name="Slide Number Placeholder 6"/>
          <p:cNvSpPr>
            <a:spLocks noGrp="1"/>
          </p:cNvSpPr>
          <p:nvPr>
            <p:ph type="sldNum" sz="quarter" idx="5"/>
          </p:nvPr>
        </p:nvSpPr>
        <p:spPr>
          <a:xfrm>
            <a:off x="3979726" y="8845226"/>
            <a:ext cx="3044719" cy="467050"/>
          </a:xfrm>
          <a:prstGeom prst="rect">
            <a:avLst/>
          </a:prstGeom>
        </p:spPr>
        <p:txBody>
          <a:bodyPr vert="horz" lIns="52276" tIns="26138" rIns="52276" bIns="26138" rtlCol="0" anchor="b"/>
          <a:lstStyle>
            <a:lvl1pPr algn="r">
              <a:defRPr sz="700"/>
            </a:lvl1pPr>
          </a:lstStyle>
          <a:p>
            <a:fld id="{4B32C3A0-F201-4EDB-8790-4637F114D35C}" type="slidenum">
              <a:rPr lang="en-US" smtClean="0"/>
              <a:t>‹#›</a:t>
            </a:fld>
            <a:endParaRPr lang="en-US"/>
          </a:p>
        </p:txBody>
      </p:sp>
    </p:spTree>
    <p:extLst>
      <p:ext uri="{BB962C8B-B14F-4D97-AF65-F5344CB8AC3E}">
        <p14:creationId xmlns:p14="http://schemas.microsoft.com/office/powerpoint/2010/main" val="2415287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32C3A0-F201-4EDB-8790-4637F114D35C}" type="slidenum">
              <a:rPr lang="en-US" smtClean="0"/>
              <a:t>1</a:t>
            </a:fld>
            <a:endParaRPr lang="en-US"/>
          </a:p>
        </p:txBody>
      </p:sp>
    </p:spTree>
    <p:extLst>
      <p:ext uri="{BB962C8B-B14F-4D97-AF65-F5344CB8AC3E}">
        <p14:creationId xmlns:p14="http://schemas.microsoft.com/office/powerpoint/2010/main" val="3773581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32C3A0-F201-4EDB-8790-4637F114D35C}" type="slidenum">
              <a:rPr lang="en-US" smtClean="0"/>
              <a:t>3</a:t>
            </a:fld>
            <a:endParaRPr lang="en-US"/>
          </a:p>
        </p:txBody>
      </p:sp>
    </p:spTree>
    <p:extLst>
      <p:ext uri="{BB962C8B-B14F-4D97-AF65-F5344CB8AC3E}">
        <p14:creationId xmlns:p14="http://schemas.microsoft.com/office/powerpoint/2010/main" val="1155100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32C3A0-F201-4EDB-8790-4637F114D35C}" type="slidenum">
              <a:rPr lang="en-US" smtClean="0"/>
              <a:t>4</a:t>
            </a:fld>
            <a:endParaRPr lang="en-US"/>
          </a:p>
        </p:txBody>
      </p:sp>
    </p:spTree>
    <p:extLst>
      <p:ext uri="{BB962C8B-B14F-4D97-AF65-F5344CB8AC3E}">
        <p14:creationId xmlns:p14="http://schemas.microsoft.com/office/powerpoint/2010/main" val="415012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 Success Center = tutoring available online or in person</a:t>
            </a:r>
          </a:p>
        </p:txBody>
      </p:sp>
      <p:sp>
        <p:nvSpPr>
          <p:cNvPr id="4" name="Slide Number Placeholder 3"/>
          <p:cNvSpPr>
            <a:spLocks noGrp="1"/>
          </p:cNvSpPr>
          <p:nvPr>
            <p:ph type="sldNum" sz="quarter" idx="5"/>
          </p:nvPr>
        </p:nvSpPr>
        <p:spPr/>
        <p:txBody>
          <a:bodyPr/>
          <a:lstStyle/>
          <a:p>
            <a:fld id="{4B32C3A0-F201-4EDB-8790-4637F114D35C}" type="slidenum">
              <a:rPr lang="en-US" smtClean="0"/>
              <a:t>5</a:t>
            </a:fld>
            <a:endParaRPr lang="en-US"/>
          </a:p>
        </p:txBody>
      </p:sp>
    </p:spTree>
    <p:extLst>
      <p:ext uri="{BB962C8B-B14F-4D97-AF65-F5344CB8AC3E}">
        <p14:creationId xmlns:p14="http://schemas.microsoft.com/office/powerpoint/2010/main" val="119375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welcome video</a:t>
            </a:r>
          </a:p>
        </p:txBody>
      </p:sp>
      <p:sp>
        <p:nvSpPr>
          <p:cNvPr id="4" name="Slide Number Placeholder 3"/>
          <p:cNvSpPr>
            <a:spLocks noGrp="1"/>
          </p:cNvSpPr>
          <p:nvPr>
            <p:ph type="sldNum" sz="quarter" idx="5"/>
          </p:nvPr>
        </p:nvSpPr>
        <p:spPr/>
        <p:txBody>
          <a:bodyPr/>
          <a:lstStyle/>
          <a:p>
            <a:fld id="{4B32C3A0-F201-4EDB-8790-4637F114D35C}" type="slidenum">
              <a:rPr lang="en-US" smtClean="0"/>
              <a:t>6</a:t>
            </a:fld>
            <a:endParaRPr lang="en-US"/>
          </a:p>
        </p:txBody>
      </p:sp>
    </p:spTree>
    <p:extLst>
      <p:ext uri="{BB962C8B-B14F-4D97-AF65-F5344CB8AC3E}">
        <p14:creationId xmlns:p14="http://schemas.microsoft.com/office/powerpoint/2010/main" val="1494982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191 documents were submitted, this year to both NACEP and the state</a:t>
            </a:r>
          </a:p>
        </p:txBody>
      </p:sp>
      <p:sp>
        <p:nvSpPr>
          <p:cNvPr id="4" name="Slide Number Placeholder 3"/>
          <p:cNvSpPr>
            <a:spLocks noGrp="1"/>
          </p:cNvSpPr>
          <p:nvPr>
            <p:ph type="sldNum" sz="quarter" idx="5"/>
          </p:nvPr>
        </p:nvSpPr>
        <p:spPr/>
        <p:txBody>
          <a:bodyPr/>
          <a:lstStyle/>
          <a:p>
            <a:fld id="{4B32C3A0-F201-4EDB-8790-4637F114D35C}" type="slidenum">
              <a:rPr lang="en-US" smtClean="0"/>
              <a:t>7</a:t>
            </a:fld>
            <a:endParaRPr lang="en-US"/>
          </a:p>
        </p:txBody>
      </p:sp>
    </p:spTree>
    <p:extLst>
      <p:ext uri="{BB962C8B-B14F-4D97-AF65-F5344CB8AC3E}">
        <p14:creationId xmlns:p14="http://schemas.microsoft.com/office/powerpoint/2010/main" val="2318754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32C3A0-F201-4EDB-8790-4637F114D35C}" type="slidenum">
              <a:rPr lang="en-US" smtClean="0"/>
              <a:t>9</a:t>
            </a:fld>
            <a:endParaRPr lang="en-US"/>
          </a:p>
        </p:txBody>
      </p:sp>
    </p:spTree>
    <p:extLst>
      <p:ext uri="{BB962C8B-B14F-4D97-AF65-F5344CB8AC3E}">
        <p14:creationId xmlns:p14="http://schemas.microsoft.com/office/powerpoint/2010/main" val="241417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Academic success center</a:t>
            </a:r>
            <a:r>
              <a:rPr lang="en-US" dirty="0"/>
              <a:t>—tutoring, in-person or online </a:t>
            </a:r>
            <a:r>
              <a:rPr lang="en-US" b="1" dirty="0"/>
              <a:t>Benefits Hub</a:t>
            </a:r>
            <a:r>
              <a:rPr lang="en-US" dirty="0"/>
              <a:t>—food support and emergency aid </a:t>
            </a:r>
            <a:r>
              <a:rPr lang="en-US" b="1" dirty="0"/>
              <a:t>Counseling</a:t>
            </a:r>
            <a:r>
              <a:rPr lang="en-US" dirty="0"/>
              <a:t> Multi lingual-L</a:t>
            </a:r>
            <a:r>
              <a:rPr lang="en-US" b="1" dirty="0"/>
              <a:t>ibrary Media</a:t>
            </a:r>
            <a:r>
              <a:rPr lang="en-US" dirty="0"/>
              <a:t>—Books and other resources </a:t>
            </a:r>
            <a:r>
              <a:rPr lang="en-US" b="1" dirty="0"/>
              <a:t>Neurodiversity </a:t>
            </a:r>
            <a:r>
              <a:rPr lang="en-US" dirty="0"/>
              <a:t>drop-n support and resources</a:t>
            </a:r>
          </a:p>
        </p:txBody>
      </p:sp>
      <p:sp>
        <p:nvSpPr>
          <p:cNvPr id="4" name="Slide Number Placeholder 3"/>
          <p:cNvSpPr>
            <a:spLocks noGrp="1"/>
          </p:cNvSpPr>
          <p:nvPr>
            <p:ph type="sldNum" sz="quarter" idx="5"/>
          </p:nvPr>
        </p:nvSpPr>
        <p:spPr/>
        <p:txBody>
          <a:bodyPr/>
          <a:lstStyle/>
          <a:p>
            <a:fld id="{4B32C3A0-F201-4EDB-8790-4637F114D35C}" type="slidenum">
              <a:rPr lang="en-US" smtClean="0"/>
              <a:t>15</a:t>
            </a:fld>
            <a:endParaRPr lang="en-US"/>
          </a:p>
        </p:txBody>
      </p:sp>
    </p:spTree>
    <p:extLst>
      <p:ext uri="{BB962C8B-B14F-4D97-AF65-F5344CB8AC3E}">
        <p14:creationId xmlns:p14="http://schemas.microsoft.com/office/powerpoint/2010/main" val="2969507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728A9-99CF-5CC1-3104-49ED331A3A8A}"/>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55FBE753-76E8-9430-6056-6B5D35D9D65A}"/>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FE16528B-AD98-D01F-B522-734CED8E66B8}"/>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5" name="Footer Placeholder 4">
            <a:extLst>
              <a:ext uri="{FF2B5EF4-FFF2-40B4-BE49-F238E27FC236}">
                <a16:creationId xmlns:a16="http://schemas.microsoft.com/office/drawing/2014/main" id="{9D872FC7-8C4B-FCD5-47A8-5F9521D75D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1EBF3F-AD3C-18B2-DEC5-396D376BF14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3571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EC53C-F3D5-C87A-038A-E001D1EC47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D69DB3-547F-982C-077E-69912E3B51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A0CB8E-16CD-7D81-B90F-B6FEBD7B027B}"/>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5" name="Footer Placeholder 4">
            <a:extLst>
              <a:ext uri="{FF2B5EF4-FFF2-40B4-BE49-F238E27FC236}">
                <a16:creationId xmlns:a16="http://schemas.microsoft.com/office/drawing/2014/main" id="{D5A9015C-36B2-B2A6-5305-5167D72900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204B50-E0A0-4FC8-DBBD-E2517AC52737}"/>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1732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5FE502-5811-1AAA-C154-136B6E7FBAB6}"/>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433F2B-090C-984E-C360-CDC7F1F00730}"/>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C3E72D-8A5B-572F-140E-6CFCD2C54780}"/>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5" name="Footer Placeholder 4">
            <a:extLst>
              <a:ext uri="{FF2B5EF4-FFF2-40B4-BE49-F238E27FC236}">
                <a16:creationId xmlns:a16="http://schemas.microsoft.com/office/drawing/2014/main" id="{729EE6AA-6A98-359C-093E-D7E81D7F03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976575-7770-1F2B-657C-E4D58A41E33A}"/>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097257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19D8-60BF-5C47-67E4-399883C7CA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1461DC-2F8E-125C-17E3-0EF2DB3772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0BB8E1-0B0A-8647-F4E7-481558499496}"/>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5" name="Footer Placeholder 4">
            <a:extLst>
              <a:ext uri="{FF2B5EF4-FFF2-40B4-BE49-F238E27FC236}">
                <a16:creationId xmlns:a16="http://schemas.microsoft.com/office/drawing/2014/main" id="{95D1D20B-23AF-8A27-BE41-FAC8AADD1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2CEC41-C4E6-C96C-4941-1E0175DA4404}"/>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07971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78931-9228-A702-4E9D-BC4C94D5635E}"/>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D6CD933D-F9DF-69B7-DF91-E9DDBB2751AE}"/>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246632-95CD-F12E-1E3D-DA49E16787E4}"/>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5" name="Footer Placeholder 4">
            <a:extLst>
              <a:ext uri="{FF2B5EF4-FFF2-40B4-BE49-F238E27FC236}">
                <a16:creationId xmlns:a16="http://schemas.microsoft.com/office/drawing/2014/main" id="{95F61524-9C9C-9D45-271A-B0AC0820C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ADDD65-16FF-3560-E299-8EBFA6BB6209}"/>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2383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2A178-F737-69CF-303C-60E1D4FEA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DEF39B-D087-9866-933D-3B8AA423EB8D}"/>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8AC8AC-E532-66D8-2F34-8EA574325EE8}"/>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A2D7CC-47EB-7228-0C1C-C9B26C69879A}"/>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6" name="Footer Placeholder 5">
            <a:extLst>
              <a:ext uri="{FF2B5EF4-FFF2-40B4-BE49-F238E27FC236}">
                <a16:creationId xmlns:a16="http://schemas.microsoft.com/office/drawing/2014/main" id="{8451258A-2FAE-CA34-1109-2E9CFCCC87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CCFF84-618D-24C0-FB66-261FB1BF4C7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3820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DA046-4486-9E1C-CDFF-A1227DB6F246}"/>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E570EB-E1DE-1464-4283-1E167E0BB9F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863A49AF-118A-DC50-815E-C4BA44C8142C}"/>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6413E3-8D8A-C271-3748-130AB8600BF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3EE7A549-E218-F5AA-B745-7E7C8AAFE8AD}"/>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34BAED-99A3-4FC1-5B4E-803C4560EF1A}"/>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8" name="Footer Placeholder 7">
            <a:extLst>
              <a:ext uri="{FF2B5EF4-FFF2-40B4-BE49-F238E27FC236}">
                <a16:creationId xmlns:a16="http://schemas.microsoft.com/office/drawing/2014/main" id="{FABAF8B5-7D91-6A9A-BBC9-F9C2E99D19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977A5B-04AC-90CB-B1C5-E40C7B89A57A}"/>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33481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8C66-DFAC-4E09-B53D-5095E54B44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4DD06A-5351-7FCF-BB68-404B3A8CB8C1}"/>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4" name="Footer Placeholder 3">
            <a:extLst>
              <a:ext uri="{FF2B5EF4-FFF2-40B4-BE49-F238E27FC236}">
                <a16:creationId xmlns:a16="http://schemas.microsoft.com/office/drawing/2014/main" id="{57550666-16F0-086C-6611-4A8F513988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E53F25-22FE-2FA1-19BC-17F9D7248B02}"/>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6422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DC0031-4C93-E126-78D0-D078056C3126}"/>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3" name="Footer Placeholder 2">
            <a:extLst>
              <a:ext uri="{FF2B5EF4-FFF2-40B4-BE49-F238E27FC236}">
                <a16:creationId xmlns:a16="http://schemas.microsoft.com/office/drawing/2014/main" id="{0114F3EF-2CD4-9B12-A3EE-FDB03E1996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308323-0024-855B-220B-5E3D7757069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1148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12442-EDCA-951D-AA9B-21300C51F1BE}"/>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2F90D1D-08E3-7BEF-B695-C7ECFD44F6E1}"/>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BFE889-E3D8-3666-D5A3-1DDE6B264122}"/>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700947AB-76DB-416A-C6F6-94BC2935E338}"/>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6" name="Footer Placeholder 5">
            <a:extLst>
              <a:ext uri="{FF2B5EF4-FFF2-40B4-BE49-F238E27FC236}">
                <a16:creationId xmlns:a16="http://schemas.microsoft.com/office/drawing/2014/main" id="{D7148E90-C599-9057-815E-A2FAF7AB33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42AB75-EF8A-510C-2A0F-946CFC4A285E}"/>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878001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ADA4F-30D4-E859-FBAB-7F51649284F0}"/>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7D6D6BB7-23D2-7F0A-B568-03FA01816E7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38E5D9F0-6A7E-FE88-68CB-6061DC2D861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FB7E1E-6C43-B587-53CC-84393DD25DF0}"/>
              </a:ext>
            </a:extLst>
          </p:cNvPr>
          <p:cNvSpPr>
            <a:spLocks noGrp="1"/>
          </p:cNvSpPr>
          <p:nvPr>
            <p:ph type="dt" sz="half" idx="10"/>
          </p:nvPr>
        </p:nvSpPr>
        <p:spPr/>
        <p:txBody>
          <a:bodyPr/>
          <a:lstStyle/>
          <a:p>
            <a:fld id="{1D8BD707-D9CF-40AE-B4C6-C98DA3205C09}" type="datetimeFigureOut">
              <a:rPr lang="en-US" smtClean="0"/>
              <a:t>8/18/2026</a:t>
            </a:fld>
            <a:endParaRPr lang="en-US"/>
          </a:p>
        </p:txBody>
      </p:sp>
      <p:sp>
        <p:nvSpPr>
          <p:cNvPr id="6" name="Footer Placeholder 5">
            <a:extLst>
              <a:ext uri="{FF2B5EF4-FFF2-40B4-BE49-F238E27FC236}">
                <a16:creationId xmlns:a16="http://schemas.microsoft.com/office/drawing/2014/main" id="{03558C48-8891-AE43-9524-96EEAB33AE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83492-23D0-1CF5-A547-15FD367BA92A}"/>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89510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F80202-DB26-EFA6-FB9F-3ADFE6A73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39266A-5059-1DFF-F32F-C89101EA0990}"/>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8C398-42F7-8407-7C8E-33250F17A0DC}"/>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1D8BD707-D9CF-40AE-B4C6-C98DA3205C09}" type="datetimeFigureOut">
              <a:rPr lang="en-US" smtClean="0"/>
              <a:t>8/18/2026</a:t>
            </a:fld>
            <a:endParaRPr lang="en-US"/>
          </a:p>
        </p:txBody>
      </p:sp>
      <p:sp>
        <p:nvSpPr>
          <p:cNvPr id="5" name="Footer Placeholder 4">
            <a:extLst>
              <a:ext uri="{FF2B5EF4-FFF2-40B4-BE49-F238E27FC236}">
                <a16:creationId xmlns:a16="http://schemas.microsoft.com/office/drawing/2014/main" id="{53991A63-0DA0-8018-632E-9C41CDB3909E}"/>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552BBCA-B5F9-1AF7-B757-82382711D5F9}"/>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35462148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3.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34.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www.bellevuecollege.edu/chs/student-and-parent-resources/" TargetMode="Externa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hyperlink" Target="https://www.bellevuecollege.edu/chs/teacher-and-faculty-information/" TargetMode="External"/><Relationship Id="rId5" Type="http://schemas.openxmlformats.org/officeDocument/2006/relationships/hyperlink" Target="https://www.bellevuecollege.edu/chs/2026-2027-registration-deadlines/" TargetMode="External"/><Relationship Id="rId4" Type="http://schemas.openxmlformats.org/officeDocument/2006/relationships/hyperlink" Target="https://www.bellevuecollege.edu/ch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bellevuecollege.edu/counseling/" TargetMode="External"/><Relationship Id="rId3" Type="http://schemas.openxmlformats.org/officeDocument/2006/relationships/slideLayout" Target="../slideLayouts/slideLayout4.xml"/><Relationship Id="rId7" Type="http://schemas.openxmlformats.org/officeDocument/2006/relationships/hyperlink" Target="https://www.bellevuecollege.edu/current-students/benefits-hub/" TargetMode="Externa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hyperlink" Target="https://www.bellevuecollege.edu/asc/" TargetMode="External"/><Relationship Id="rId11" Type="http://schemas.openxmlformats.org/officeDocument/2006/relationships/image" Target="../media/image4.png"/><Relationship Id="rId5" Type="http://schemas.openxmlformats.org/officeDocument/2006/relationships/hyperlink" Target="https://www2.bellevuecollege.edu/netid/" TargetMode="External"/><Relationship Id="rId10" Type="http://schemas.openxmlformats.org/officeDocument/2006/relationships/hyperlink" Target="https://www.bellevuecollege.edu/autismspectrumnavigators/students" TargetMode="External"/><Relationship Id="rId4" Type="http://schemas.openxmlformats.org/officeDocument/2006/relationships/notesSlide" Target="../notesSlides/notesSlide8.xml"/><Relationship Id="rId9" Type="http://schemas.openxmlformats.org/officeDocument/2006/relationships/hyperlink" Target="https://www.bellevuecollege.edu/lmc/"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mailto:Susan.Hampson@bellevuecollege.edu" TargetMode="External"/><Relationship Id="rId5" Type="http://schemas.openxmlformats.org/officeDocument/2006/relationships/hyperlink" Target="mailto:cihs@bellevuecollege.edu" TargetMode="External"/><Relationship Id="rId4" Type="http://schemas.openxmlformats.org/officeDocument/2006/relationships/hyperlink" Target="https://forms.bellevuecollege.edu/chs/wp-admin/admin.php?page=gf_edit_forms&amp;id=75"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slideLayout" Target="../slideLayouts/slideLayout2.xml"/><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audio" Target="../media/media7.m4a"/><Relationship Id="rId16" Type="http://schemas.openxmlformats.org/officeDocument/2006/relationships/image" Target="../media/image19.png"/><Relationship Id="rId20" Type="http://schemas.openxmlformats.org/officeDocument/2006/relationships/image" Target="../media/image23.png"/><Relationship Id="rId29" Type="http://schemas.openxmlformats.org/officeDocument/2006/relationships/image" Target="../media/image32.png"/><Relationship Id="rId1" Type="http://schemas.microsoft.com/office/2007/relationships/media" Target="../media/media7.m4a"/><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4.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3.png"/><Relationship Id="rId4" Type="http://schemas.openxmlformats.org/officeDocument/2006/relationships/notesSlide" Target="../notesSlides/notesSlide6.xml"/><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065410" y="368106"/>
            <a:ext cx="16157575" cy="2987040"/>
          </a:xfrm>
          <a:prstGeom prst="rect">
            <a:avLst/>
          </a:prstGeom>
        </p:spPr>
        <p:txBody>
          <a:bodyPr vert="horz" wrap="square" lIns="0" tIns="12065" rIns="0" bIns="0" rtlCol="0">
            <a:spAutoFit/>
          </a:bodyPr>
          <a:lstStyle/>
          <a:p>
            <a:pPr marL="12065" marR="5080" algn="ctr">
              <a:lnSpc>
                <a:spcPct val="116399"/>
              </a:lnSpc>
              <a:spcBef>
                <a:spcPts val="95"/>
              </a:spcBef>
            </a:pPr>
            <a:r>
              <a:rPr sz="6550" spc="390" dirty="0"/>
              <a:t>Bellevue</a:t>
            </a:r>
            <a:r>
              <a:rPr sz="6550" spc="-160" dirty="0"/>
              <a:t> </a:t>
            </a:r>
            <a:r>
              <a:rPr sz="6550" spc="345" dirty="0"/>
              <a:t>College</a:t>
            </a:r>
            <a:r>
              <a:rPr sz="6550" spc="-160" dirty="0"/>
              <a:t> </a:t>
            </a:r>
            <a:r>
              <a:rPr sz="6550" spc="430" dirty="0"/>
              <a:t>in</a:t>
            </a:r>
            <a:r>
              <a:rPr sz="6550" spc="-160" dirty="0"/>
              <a:t> </a:t>
            </a:r>
            <a:r>
              <a:rPr sz="6550" spc="540" dirty="0"/>
              <a:t>the</a:t>
            </a:r>
            <a:r>
              <a:rPr sz="6550" spc="-160" dirty="0"/>
              <a:t> </a:t>
            </a:r>
            <a:r>
              <a:rPr sz="6550" spc="505" dirty="0"/>
              <a:t>High</a:t>
            </a:r>
            <a:r>
              <a:rPr sz="6550" spc="-160" dirty="0"/>
              <a:t> </a:t>
            </a:r>
            <a:r>
              <a:rPr sz="6550" spc="300" dirty="0"/>
              <a:t>School</a:t>
            </a:r>
            <a:r>
              <a:rPr sz="6550" spc="-420" dirty="0"/>
              <a:t> </a:t>
            </a:r>
            <a:r>
              <a:rPr lang="en-US" sz="6550" spc="-420" dirty="0"/>
              <a:t>New </a:t>
            </a:r>
            <a:r>
              <a:rPr sz="6550" spc="285" dirty="0"/>
              <a:t>Teacher </a:t>
            </a:r>
            <a:r>
              <a:rPr sz="6550" spc="465" dirty="0"/>
              <a:t>Orientation</a:t>
            </a:r>
            <a:endParaRPr sz="6550" dirty="0"/>
          </a:p>
          <a:p>
            <a:pPr algn="ctr">
              <a:lnSpc>
                <a:spcPct val="100000"/>
              </a:lnSpc>
              <a:spcBef>
                <a:spcPts val="340"/>
              </a:spcBef>
            </a:pPr>
            <a:r>
              <a:rPr lang="en-US" sz="3900" b="0" dirty="0">
                <a:latin typeface="Calibri"/>
                <a:cs typeface="Calibri"/>
              </a:rPr>
              <a:t>2026-2027</a:t>
            </a:r>
            <a:endParaRPr sz="3900" dirty="0">
              <a:latin typeface="Calibri"/>
              <a:cs typeface="Calibri"/>
            </a:endParaRPr>
          </a:p>
        </p:txBody>
      </p:sp>
      <p:pic>
        <p:nvPicPr>
          <p:cNvPr id="9" name="Picture 8">
            <a:extLst>
              <a:ext uri="{FF2B5EF4-FFF2-40B4-BE49-F238E27FC236}">
                <a16:creationId xmlns:a16="http://schemas.microsoft.com/office/drawing/2014/main" id="{D73BD2E9-4F16-E607-388B-B9A3F524C3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5600" y="6928406"/>
            <a:ext cx="3279327" cy="3004704"/>
          </a:xfrm>
          <a:prstGeom prst="rect">
            <a:avLst/>
          </a:prstGeom>
        </p:spPr>
      </p:pic>
      <p:pic>
        <p:nvPicPr>
          <p:cNvPr id="11" name="Picture 10">
            <a:extLst>
              <a:ext uri="{FF2B5EF4-FFF2-40B4-BE49-F238E27FC236}">
                <a16:creationId xmlns:a16="http://schemas.microsoft.com/office/drawing/2014/main" id="{6B2B9798-584F-2A8E-FAC9-CFD790FACC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5634" y="6928406"/>
            <a:ext cx="3537702" cy="3004704"/>
          </a:xfrm>
          <a:prstGeom prst="rect">
            <a:avLst/>
          </a:prstGeom>
        </p:spPr>
      </p:pic>
      <p:pic>
        <p:nvPicPr>
          <p:cNvPr id="8" name="Picture 7">
            <a:extLst>
              <a:ext uri="{FF2B5EF4-FFF2-40B4-BE49-F238E27FC236}">
                <a16:creationId xmlns:a16="http://schemas.microsoft.com/office/drawing/2014/main" id="{C2611192-62E3-F857-1118-4B7E23BFEC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8199" y="3490730"/>
            <a:ext cx="9207423" cy="5234170"/>
          </a:xfrm>
          <a:prstGeom prst="rect">
            <a:avLst/>
          </a:prstGeom>
        </p:spPr>
      </p:pic>
      <p:pic>
        <p:nvPicPr>
          <p:cNvPr id="4" name="Audio 3">
            <a:hlinkClick r:id="" action="ppaction://media"/>
            <a:extLst>
              <a:ext uri="{FF2B5EF4-FFF2-40B4-BE49-F238E27FC236}">
                <a16:creationId xmlns:a16="http://schemas.microsoft.com/office/drawing/2014/main" id="{AB0DF587-4D3B-257F-890B-1ADD1D7F8CC2}"/>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66613" t="-266613" r="-266613" b="-266613"/>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0093"/>
    </mc:Choice>
    <mc:Fallback>
      <p:transition spd="slow" advTm="10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DF09-13D2-7EAE-3EE7-76FFEB0BDC6D}"/>
              </a:ext>
            </a:extLst>
          </p:cNvPr>
          <p:cNvSpPr>
            <a:spLocks noGrp="1"/>
          </p:cNvSpPr>
          <p:nvPr>
            <p:ph type="title"/>
          </p:nvPr>
        </p:nvSpPr>
        <p:spPr/>
        <p:txBody>
          <a:bodyPr/>
          <a:lstStyle/>
          <a:p>
            <a:r>
              <a:rPr lang="en-US" dirty="0"/>
              <a:t>Processes 1 (class lists and applications)</a:t>
            </a:r>
          </a:p>
        </p:txBody>
      </p:sp>
      <p:sp>
        <p:nvSpPr>
          <p:cNvPr id="3" name="Content Placeholder 2">
            <a:extLst>
              <a:ext uri="{FF2B5EF4-FFF2-40B4-BE49-F238E27FC236}">
                <a16:creationId xmlns:a16="http://schemas.microsoft.com/office/drawing/2014/main" id="{2BB67124-468B-FD19-FD77-750BEC435CF7}"/>
              </a:ext>
            </a:extLst>
          </p:cNvPr>
          <p:cNvSpPr>
            <a:spLocks noGrp="1"/>
          </p:cNvSpPr>
          <p:nvPr>
            <p:ph sz="half" idx="1"/>
          </p:nvPr>
        </p:nvSpPr>
        <p:spPr/>
        <p:txBody>
          <a:bodyPr>
            <a:normAutofit fontScale="92500" lnSpcReduction="20000"/>
          </a:bodyPr>
          <a:lstStyle/>
          <a:p>
            <a:pPr marL="571500" indent="-571500"/>
            <a:r>
              <a:rPr lang="en-US" dirty="0">
                <a:latin typeface="Calibri" panose="020F0502020204030204" pitchFamily="34" charset="0"/>
                <a:ea typeface="Calibri" panose="020F0502020204030204" pitchFamily="34" charset="0"/>
                <a:cs typeface="Calibri" panose="020F0502020204030204" pitchFamily="34" charset="0"/>
              </a:rPr>
              <a:t>If we have a data sharing agreement with the district?</a:t>
            </a:r>
          </a:p>
          <a:p>
            <a:pPr lvl="1" indent="-571500"/>
            <a:r>
              <a:rPr lang="en-US" sz="1800" b="1" dirty="0">
                <a:latin typeface="Calibri" panose="020F0502020204030204" pitchFamily="34" charset="0"/>
                <a:ea typeface="Calibri" panose="020F0502020204030204" pitchFamily="34" charset="0"/>
                <a:cs typeface="Calibri" panose="020F0502020204030204" pitchFamily="34" charset="0"/>
              </a:rPr>
              <a:t>YES-</a:t>
            </a:r>
            <a:r>
              <a:rPr lang="en-US" sz="1800" dirty="0">
                <a:latin typeface="Calibri" panose="020F0502020204030204" pitchFamily="34" charset="0"/>
                <a:ea typeface="Calibri" panose="020F0502020204030204" pitchFamily="34" charset="0"/>
                <a:cs typeface="Calibri" panose="020F0502020204030204" pitchFamily="34" charset="0"/>
              </a:rPr>
              <a:t>-They will send us your class lists-</a:t>
            </a:r>
          </a:p>
          <a:p>
            <a:pPr lvl="2" indent="-571500"/>
            <a:r>
              <a:rPr lang="en-US" sz="1800" dirty="0">
                <a:latin typeface="Calibri" panose="020F0502020204030204" pitchFamily="34" charset="0"/>
                <a:ea typeface="Calibri" panose="020F0502020204030204" pitchFamily="34" charset="0"/>
                <a:cs typeface="Calibri" panose="020F0502020204030204" pitchFamily="34" charset="0"/>
              </a:rPr>
              <a:t>Bellevue SD, Renton SD, Lake Washington SD, Highline SD, Snoqualmie Valley SD—haven’t heard from Issaquah.</a:t>
            </a:r>
          </a:p>
          <a:p>
            <a:pPr lvl="1" indent="-571500"/>
            <a:r>
              <a:rPr lang="en-US" sz="1800" b="1" dirty="0">
                <a:latin typeface="Calibri" panose="020F0502020204030204" pitchFamily="34" charset="0"/>
                <a:ea typeface="Calibri" panose="020F0502020204030204" pitchFamily="34" charset="0"/>
                <a:cs typeface="Calibri" panose="020F0502020204030204" pitchFamily="34" charset="0"/>
              </a:rPr>
              <a:t>NO</a:t>
            </a:r>
            <a:r>
              <a:rPr lang="en-US" sz="1800" dirty="0">
                <a:latin typeface="Calibri" panose="020F0502020204030204" pitchFamily="34" charset="0"/>
                <a:ea typeface="Calibri" panose="020F0502020204030204" pitchFamily="34" charset="0"/>
                <a:cs typeface="Calibri" panose="020F0502020204030204" pitchFamily="34" charset="0"/>
              </a:rPr>
              <a:t>—We will need you to send us the following information (student name, date of birth, school email address, class period and name of class, student grad date or grade level) </a:t>
            </a:r>
          </a:p>
          <a:p>
            <a:pPr lvl="1" indent="-571500"/>
            <a:r>
              <a:rPr lang="en-US" sz="1800" dirty="0">
                <a:latin typeface="Calibri" panose="020F0502020204030204" pitchFamily="34" charset="0"/>
                <a:ea typeface="Calibri" panose="020F0502020204030204" pitchFamily="34" charset="0"/>
                <a:cs typeface="Calibri" panose="020F0502020204030204" pitchFamily="34" charset="0"/>
              </a:rPr>
              <a:t>We take the lists and compare it with our records to see who already has a ctcLink ID (students who have applied to Bellevue College)</a:t>
            </a:r>
          </a:p>
          <a:p>
            <a:pPr marL="571500" indent="-571500"/>
            <a:r>
              <a:rPr lang="en-US" dirty="0">
                <a:latin typeface="Calibri" panose="020F0502020204030204" pitchFamily="34" charset="0"/>
                <a:ea typeface="Calibri" panose="020F0502020204030204" pitchFamily="34" charset="0"/>
                <a:cs typeface="Calibri" panose="020F0502020204030204" pitchFamily="34" charset="0"/>
              </a:rPr>
              <a:t>Show your class the welcome video</a:t>
            </a:r>
          </a:p>
          <a:p>
            <a:pPr marL="571500" indent="-571500"/>
            <a:r>
              <a:rPr lang="en-US" dirty="0">
                <a:latin typeface="Calibri" panose="020F0502020204030204" pitchFamily="34" charset="0"/>
                <a:ea typeface="Calibri" panose="020F0502020204030204" pitchFamily="34" charset="0"/>
                <a:cs typeface="Calibri" panose="020F0502020204030204" pitchFamily="34" charset="0"/>
              </a:rPr>
              <a:t>Put the information we send you for the students in your Class Site</a:t>
            </a:r>
          </a:p>
          <a:p>
            <a:pPr marL="571500" indent="-571500"/>
            <a:r>
              <a:rPr lang="en-US" dirty="0">
                <a:latin typeface="Calibri" panose="020F0502020204030204" pitchFamily="34" charset="0"/>
                <a:ea typeface="Calibri" panose="020F0502020204030204" pitchFamily="34" charset="0"/>
                <a:cs typeface="Calibri" panose="020F0502020204030204" pitchFamily="34" charset="0"/>
              </a:rPr>
              <a:t>For winter classes we need your list by the end of September</a:t>
            </a:r>
          </a:p>
        </p:txBody>
      </p:sp>
      <p:sp>
        <p:nvSpPr>
          <p:cNvPr id="4" name="Content Placeholder 3">
            <a:extLst>
              <a:ext uri="{FF2B5EF4-FFF2-40B4-BE49-F238E27FC236}">
                <a16:creationId xmlns:a16="http://schemas.microsoft.com/office/drawing/2014/main" id="{7A961F69-B6CF-83AC-A51C-138ED7A89F45}"/>
              </a:ext>
            </a:extLst>
          </p:cNvPr>
          <p:cNvSpPr>
            <a:spLocks noGrp="1"/>
          </p:cNvSpPr>
          <p:nvPr>
            <p:ph sz="half" idx="2"/>
          </p:nvPr>
        </p:nvSpPr>
        <p:spPr/>
        <p:txBody>
          <a:bodyPr>
            <a:normAutofit fontScale="92500" lnSpcReduction="20000"/>
          </a:bodyPr>
          <a:lstStyle/>
          <a:p>
            <a:pPr marL="742950" indent="-742950">
              <a:buFont typeface="+mj-lt"/>
              <a:buAutoNum type="arabicPeriod"/>
            </a:pPr>
            <a:r>
              <a:rPr lang="en-US" dirty="0"/>
              <a:t>First step for students is to apply if they have never applied to Bellevue College</a:t>
            </a:r>
          </a:p>
          <a:p>
            <a:pPr marL="1428750" lvl="1" indent="-742950">
              <a:buFont typeface="+mj-lt"/>
              <a:buAutoNum type="arabicPeriod"/>
            </a:pPr>
            <a:r>
              <a:rPr lang="en-US" dirty="0"/>
              <a:t>If they have applied to another college, they need to apply to Bellevue and will be assigned the same ctcLink ID.</a:t>
            </a:r>
          </a:p>
          <a:p>
            <a:pPr marL="1428750" lvl="1" indent="-742950">
              <a:buFont typeface="+mj-lt"/>
              <a:buAutoNum type="arabicPeriod"/>
            </a:pPr>
            <a:r>
              <a:rPr lang="en-US" dirty="0"/>
              <a:t>If they have taken CHS or Running start classes at the BC in the past—do not apply again.</a:t>
            </a:r>
          </a:p>
          <a:p>
            <a:pPr marL="742950" indent="-742950">
              <a:buFont typeface="+mj-lt"/>
              <a:buAutoNum type="arabicPeriod"/>
            </a:pPr>
            <a:r>
              <a:rPr lang="en-US" dirty="0"/>
              <a:t>Account Activation</a:t>
            </a:r>
          </a:p>
          <a:p>
            <a:pPr marL="742950" indent="-742950">
              <a:buFont typeface="+mj-lt"/>
              <a:buAutoNum type="arabicPeriod"/>
            </a:pPr>
            <a:r>
              <a:rPr lang="en-US" dirty="0"/>
              <a:t>Enrollment</a:t>
            </a:r>
          </a:p>
        </p:txBody>
      </p:sp>
      <p:pic>
        <p:nvPicPr>
          <p:cNvPr id="6" name="Audio 5">
            <a:hlinkClick r:id="" action="ppaction://media"/>
            <a:extLst>
              <a:ext uri="{FF2B5EF4-FFF2-40B4-BE49-F238E27FC236}">
                <a16:creationId xmlns:a16="http://schemas.microsoft.com/office/drawing/2014/main" id="{B03350B6-C0FB-5296-F382-69B7C1F4FAC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1877049745"/>
      </p:ext>
    </p:extLst>
  </p:cSld>
  <p:clrMapOvr>
    <a:masterClrMapping/>
  </p:clrMapOvr>
  <mc:AlternateContent xmlns:mc="http://schemas.openxmlformats.org/markup-compatibility/2006">
    <mc:Choice xmlns:p14="http://schemas.microsoft.com/office/powerpoint/2010/main" Requires="p14">
      <p:transition spd="slow" p14:dur="2000" advTm="262170"/>
    </mc:Choice>
    <mc:Fallback>
      <p:transition spd="slow" advTm="262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32572-93CB-E05F-DC73-DF7A1118EB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616D4-C697-44F1-0DE8-7DA122051702}"/>
              </a:ext>
            </a:extLst>
          </p:cNvPr>
          <p:cNvSpPr>
            <a:spLocks noGrp="1"/>
          </p:cNvSpPr>
          <p:nvPr>
            <p:ph type="title"/>
          </p:nvPr>
        </p:nvSpPr>
        <p:spPr/>
        <p:txBody>
          <a:bodyPr/>
          <a:lstStyle/>
          <a:p>
            <a:r>
              <a:rPr lang="en-US" dirty="0"/>
              <a:t>Processes 2 (</a:t>
            </a:r>
            <a:r>
              <a:rPr lang="en-US" dirty="0">
                <a:latin typeface="Calibri" panose="020F0502020204030204" pitchFamily="34" charset="0"/>
                <a:ea typeface="Calibri" panose="020F0502020204030204" pitchFamily="34" charset="0"/>
                <a:cs typeface="Calibri" panose="020F0502020204030204" pitchFamily="34" charset="0"/>
              </a:rPr>
              <a:t>Placement/Prerequisite Grids)</a:t>
            </a:r>
            <a:br>
              <a:rPr lang="en-US" dirty="0">
                <a:latin typeface="Calibri" panose="020F0502020204030204" pitchFamily="34" charset="0"/>
                <a:ea typeface="Calibri" panose="020F0502020204030204" pitchFamily="34" charset="0"/>
                <a:cs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5FBCF6B1-07AE-429C-F3A9-4CC238137E60}"/>
              </a:ext>
            </a:extLst>
          </p:cNvPr>
          <p:cNvSpPr>
            <a:spLocks noGrp="1"/>
          </p:cNvSpPr>
          <p:nvPr>
            <p:ph sz="half" idx="1"/>
          </p:nvPr>
        </p:nvSpPr>
        <p:spPr>
          <a:xfrm>
            <a:off x="1257300" y="2738438"/>
            <a:ext cx="14973300" cy="6527007"/>
          </a:xfrm>
        </p:spPr>
        <p:txBody>
          <a:bodyPr>
            <a:normAutofit lnSpcReduction="10000"/>
          </a:bodyPr>
          <a:lstStyle/>
          <a:p>
            <a:pPr marL="457200" lvl="1" indent="0">
              <a:buNone/>
            </a:pPr>
            <a:r>
              <a:rPr lang="en-US" sz="2000" b="1" dirty="0"/>
              <a:t>Placement/Prerequisite Grids</a:t>
            </a:r>
          </a:p>
          <a:p>
            <a:pPr lvl="1" indent="-571500"/>
            <a:r>
              <a:rPr lang="en-US" sz="2000" dirty="0"/>
              <a:t>We use this instead of making high school students come to take math and English placement tests—a NACEP requirement.</a:t>
            </a:r>
          </a:p>
          <a:p>
            <a:pPr lvl="1" indent="-571500"/>
            <a:r>
              <a:rPr lang="en-US" sz="2000" dirty="0"/>
              <a:t>It will be an Excel Spreadsheet and posted in our OneDrive by High School, tabs at the bottom are in alphabetical order by teacher last name.</a:t>
            </a:r>
          </a:p>
          <a:p>
            <a:pPr lvl="2" indent="-571500"/>
            <a:r>
              <a:rPr lang="en-US" sz="1400" dirty="0"/>
              <a:t>Putting in on OneDrive lets CHS staff and teachers edit the document and makes updates easier.</a:t>
            </a:r>
          </a:p>
          <a:p>
            <a:pPr lvl="1" indent="-571500"/>
            <a:r>
              <a:rPr lang="en-US" sz="2000" dirty="0"/>
              <a:t>We will send you a link to your school grid.</a:t>
            </a:r>
          </a:p>
          <a:p>
            <a:pPr lvl="1" indent="-571500"/>
            <a:r>
              <a:rPr lang="en-US" sz="2000" dirty="0"/>
              <a:t>You need to indicate how each students meets either the placement or prerequisite for your class. If you have more than one class, it will be on the same sheet. If your class does not have a prerequisite, you will still have a sheet. </a:t>
            </a:r>
          </a:p>
          <a:p>
            <a:pPr lvl="1" indent="-571500"/>
            <a:r>
              <a:rPr lang="en-US" sz="2000" dirty="0"/>
              <a:t>As we see you have completed the placement/prerequisite information, we will begin to add course numbers and permission codes. </a:t>
            </a:r>
          </a:p>
          <a:p>
            <a:pPr marL="457200" lvl="1" indent="0">
              <a:buNone/>
            </a:pPr>
            <a:r>
              <a:rPr lang="en-US" sz="2000" b="1" dirty="0"/>
              <a:t>Automated messaging</a:t>
            </a:r>
            <a:r>
              <a:rPr lang="en-US" sz="2000" dirty="0"/>
              <a:t>—</a:t>
            </a:r>
          </a:p>
          <a:p>
            <a:pPr marL="800100" lvl="1"/>
            <a:r>
              <a:rPr lang="en-US" sz="2000" dirty="0"/>
              <a:t>First message is an invite to apply to take the class(es)</a:t>
            </a:r>
          </a:p>
          <a:p>
            <a:pPr marL="800100" lvl="1"/>
            <a:r>
              <a:rPr lang="en-US" sz="2000" dirty="0"/>
              <a:t>Second is to send the enrollment information (class numbers and permission codes) </a:t>
            </a:r>
          </a:p>
          <a:p>
            <a:pPr marL="800100" lvl="1"/>
            <a:r>
              <a:rPr lang="en-US" sz="2000" dirty="0"/>
              <a:t>We have asked the districts with a data sharing agreement to “safelist” our email, students will find the information in their HS email inbox or “junk folder”</a:t>
            </a:r>
          </a:p>
          <a:p>
            <a:pPr marL="457200" lvl="1" indent="0">
              <a:buNone/>
            </a:pPr>
            <a:r>
              <a:rPr lang="en-US" sz="2000" b="1" spc="-10" dirty="0">
                <a:latin typeface="Calibri"/>
                <a:cs typeface="Calibri"/>
              </a:rPr>
              <a:t>Teachers hand out codes</a:t>
            </a:r>
          </a:p>
          <a:p>
            <a:pPr marL="914400" lvl="1" indent="-457200"/>
            <a:r>
              <a:rPr lang="en-US" sz="2000" spc="-10" dirty="0">
                <a:latin typeface="Calibri"/>
                <a:cs typeface="Calibri"/>
              </a:rPr>
              <a:t>If we do not have an agreement with your school, you will be giving the students the class numbers and permission codes</a:t>
            </a:r>
          </a:p>
          <a:p>
            <a:pPr marL="457200" lvl="1" indent="0">
              <a:buNone/>
            </a:pPr>
            <a:r>
              <a:rPr lang="en-US" sz="2000" b="1" spc="-10" dirty="0">
                <a:latin typeface="Calibri"/>
                <a:cs typeface="Calibri"/>
              </a:rPr>
              <a:t>Our Goal is </a:t>
            </a:r>
            <a:r>
              <a:rPr lang="en-US" sz="2000" spc="-10" dirty="0">
                <a:latin typeface="Calibri"/>
                <a:cs typeface="Calibri"/>
              </a:rPr>
              <a:t>to update the sheets daily (check for new student’s ID numbers, make sure they have the correct enrollment term, remove underage holds, add them to the college in the high school student group.</a:t>
            </a:r>
          </a:p>
          <a:p>
            <a:pPr marL="914400" lvl="1" indent="-457200"/>
            <a:r>
              <a:rPr lang="en-US" sz="2600" spc="-10" dirty="0">
                <a:latin typeface="Calibri"/>
                <a:cs typeface="Calibri"/>
              </a:rPr>
              <a:t>We cannot remove a financial agreement hold—students need to accept and submit—no fees</a:t>
            </a:r>
          </a:p>
          <a:p>
            <a:pPr marL="0" indent="0">
              <a:buNone/>
            </a:pPr>
            <a:endParaRPr lang="en-US" dirty="0"/>
          </a:p>
        </p:txBody>
      </p:sp>
      <p:pic>
        <p:nvPicPr>
          <p:cNvPr id="5" name="Audio 4">
            <a:hlinkClick r:id="" action="ppaction://media"/>
            <a:extLst>
              <a:ext uri="{FF2B5EF4-FFF2-40B4-BE49-F238E27FC236}">
                <a16:creationId xmlns:a16="http://schemas.microsoft.com/office/drawing/2014/main" id="{9E3EF211-9DF0-0852-8F7D-629246D7F00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2383293497"/>
      </p:ext>
    </p:extLst>
  </p:cSld>
  <p:clrMapOvr>
    <a:masterClrMapping/>
  </p:clrMapOvr>
  <mc:AlternateContent xmlns:mc="http://schemas.openxmlformats.org/markup-compatibility/2006">
    <mc:Choice xmlns:p14="http://schemas.microsoft.com/office/powerpoint/2010/main" Requires="p14">
      <p:transition spd="slow" p14:dur="2000" advTm="19484"/>
    </mc:Choice>
    <mc:Fallback>
      <p:transition spd="slow" advTm="19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50EB0A-F530-1B65-FB76-29F7627EE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722" y="1028700"/>
            <a:ext cx="17278546" cy="8077200"/>
          </a:xfrm>
          <a:prstGeom prst="rect">
            <a:avLst/>
          </a:prstGeom>
        </p:spPr>
      </p:pic>
      <p:pic>
        <p:nvPicPr>
          <p:cNvPr id="4" name="Audio 3">
            <a:hlinkClick r:id="" action="ppaction://media"/>
            <a:extLst>
              <a:ext uri="{FF2B5EF4-FFF2-40B4-BE49-F238E27FC236}">
                <a16:creationId xmlns:a16="http://schemas.microsoft.com/office/drawing/2014/main" id="{F738F906-BDC1-2401-88FB-C825B9D208C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1739970319"/>
      </p:ext>
    </p:extLst>
  </p:cSld>
  <p:clrMapOvr>
    <a:masterClrMapping/>
  </p:clrMapOvr>
  <mc:AlternateContent xmlns:mc="http://schemas.openxmlformats.org/markup-compatibility/2006">
    <mc:Choice xmlns:p14="http://schemas.microsoft.com/office/powerpoint/2010/main" Requires="p14">
      <p:transition spd="slow" p14:dur="2000" advTm="394355"/>
    </mc:Choice>
    <mc:Fallback>
      <p:transition spd="slow" advTm="394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F5C07-EF8C-5873-5E7B-90B5923CB9FE}"/>
              </a:ext>
            </a:extLst>
          </p:cNvPr>
          <p:cNvSpPr>
            <a:spLocks noGrp="1"/>
          </p:cNvSpPr>
          <p:nvPr>
            <p:ph type="title"/>
          </p:nvPr>
        </p:nvSpPr>
        <p:spPr>
          <a:xfrm>
            <a:off x="1257300" y="266700"/>
            <a:ext cx="15773400" cy="2269333"/>
          </a:xfrm>
        </p:spPr>
        <p:txBody>
          <a:bodyPr>
            <a:normAutofit fontScale="90000"/>
          </a:bodyPr>
          <a:lstStyle/>
          <a:p>
            <a:r>
              <a:rPr lang="en-US" dirty="0"/>
              <a:t>Processes 3 </a:t>
            </a:r>
            <a:br>
              <a:rPr lang="en-US" dirty="0"/>
            </a:br>
            <a:r>
              <a:rPr lang="en-US" dirty="0"/>
              <a:t>(</a:t>
            </a:r>
            <a:r>
              <a:rPr lang="en-US" dirty="0">
                <a:latin typeface="Calibri" panose="020F0502020204030204" pitchFamily="34" charset="0"/>
                <a:ea typeface="Calibri" panose="020F0502020204030204" pitchFamily="34" charset="0"/>
                <a:cs typeface="Calibri" panose="020F0502020204030204" pitchFamily="34" charset="0"/>
              </a:rPr>
              <a:t>Account Activation and Enrolling in classes)</a:t>
            </a:r>
            <a:br>
              <a:rPr lang="en-US" dirty="0">
                <a:latin typeface="Calibri" panose="020F0502020204030204" pitchFamily="34" charset="0"/>
                <a:ea typeface="Calibri" panose="020F0502020204030204" pitchFamily="34" charset="0"/>
                <a:cs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BD482381-42EF-446B-B242-20B435F4F45E}"/>
              </a:ext>
            </a:extLst>
          </p:cNvPr>
          <p:cNvSpPr>
            <a:spLocks noGrp="1"/>
          </p:cNvSpPr>
          <p:nvPr>
            <p:ph sz="half" idx="1"/>
          </p:nvPr>
        </p:nvSpPr>
        <p:spPr>
          <a:xfrm>
            <a:off x="1257300" y="2738438"/>
            <a:ext cx="14973300" cy="6527007"/>
          </a:xfrm>
        </p:spPr>
        <p:txBody>
          <a:bodyPr/>
          <a:lstStyle/>
          <a:p>
            <a:pPr marL="457200" lvl="1" indent="0">
              <a:buNone/>
            </a:pPr>
            <a:r>
              <a:rPr lang="en-US" sz="2000" b="1" dirty="0">
                <a:latin typeface="Calibri" panose="020F0502020204030204" pitchFamily="34" charset="0"/>
                <a:ea typeface="Calibri" panose="020F0502020204030204" pitchFamily="34" charset="0"/>
                <a:cs typeface="Calibri" panose="020F0502020204030204" pitchFamily="34" charset="0"/>
              </a:rPr>
              <a:t>Account Activation</a:t>
            </a:r>
          </a:p>
          <a:p>
            <a:pPr lvl="1" indent="-571500"/>
            <a:r>
              <a:rPr lang="en-US" sz="2000" dirty="0">
                <a:latin typeface="Calibri" panose="020F0502020204030204" pitchFamily="34" charset="0"/>
                <a:ea typeface="Calibri" panose="020F0502020204030204" pitchFamily="34" charset="0"/>
                <a:cs typeface="Calibri" panose="020F0502020204030204" pitchFamily="34" charset="0"/>
              </a:rPr>
              <a:t>Students who apply, will receive a “Welcome” letter sent to the email address they used in their application—check junk folder too.</a:t>
            </a:r>
          </a:p>
          <a:p>
            <a:pPr lvl="1" indent="-571500"/>
            <a:r>
              <a:rPr lang="en-US" sz="2000" dirty="0">
                <a:latin typeface="Calibri" panose="020F0502020204030204" pitchFamily="34" charset="0"/>
                <a:ea typeface="Calibri" panose="020F0502020204030204" pitchFamily="34" charset="0"/>
                <a:cs typeface="Calibri" panose="020F0502020204030204" pitchFamily="34" charset="0"/>
              </a:rPr>
              <a:t>The letter contains their 9-digit ctcLink ID</a:t>
            </a:r>
          </a:p>
          <a:p>
            <a:pPr lvl="1" indent="-571500"/>
            <a:r>
              <a:rPr lang="en-US" sz="2000" dirty="0">
                <a:latin typeface="Calibri" panose="020F0502020204030204" pitchFamily="34" charset="0"/>
                <a:ea typeface="Calibri" panose="020F0502020204030204" pitchFamily="34" charset="0"/>
                <a:cs typeface="Calibri" panose="020F0502020204030204" pitchFamily="34" charset="0"/>
              </a:rPr>
              <a:t>They will first need to activate their account—</a:t>
            </a:r>
          </a:p>
          <a:p>
            <a:pPr lvl="2" indent="-571500"/>
            <a:r>
              <a:rPr lang="en-US" sz="2000" b="1" dirty="0">
                <a:latin typeface="Calibri" panose="020F0502020204030204" pitchFamily="34" charset="0"/>
                <a:ea typeface="Calibri" panose="020F0502020204030204" pitchFamily="34" charset="0"/>
                <a:cs typeface="Calibri" panose="020F0502020204030204" pitchFamily="34" charset="0"/>
              </a:rPr>
              <a:t>SAVE THE PASSWORD they create as they will use this to log in and enroll, and the process of retrieval is time consuming.</a:t>
            </a:r>
          </a:p>
          <a:p>
            <a:pPr marL="457200" lvl="1" indent="0">
              <a:buNone/>
            </a:pPr>
            <a:r>
              <a:rPr lang="en-US" sz="2000" b="1" dirty="0">
                <a:latin typeface="Calibri" panose="020F0502020204030204" pitchFamily="34" charset="0"/>
                <a:ea typeface="Calibri" panose="020F0502020204030204" pitchFamily="34" charset="0"/>
                <a:cs typeface="Calibri" panose="020F0502020204030204" pitchFamily="34" charset="0"/>
              </a:rPr>
              <a:t>Enrolling</a:t>
            </a:r>
          </a:p>
          <a:p>
            <a:pPr marL="800100" lvl="1"/>
            <a:r>
              <a:rPr lang="en-US" sz="2000" dirty="0">
                <a:latin typeface="Calibri" panose="020F0502020204030204" pitchFamily="34" charset="0"/>
                <a:ea typeface="Calibri" panose="020F0502020204030204" pitchFamily="34" charset="0"/>
                <a:cs typeface="Calibri" panose="020F0502020204030204" pitchFamily="34" charset="0"/>
              </a:rPr>
              <a:t>We  check and update your spreadsheet each day and will put a “X” in the ready to enroll </a:t>
            </a:r>
          </a:p>
          <a:p>
            <a:pPr marL="800100" lvl="1"/>
            <a:r>
              <a:rPr lang="en-US" sz="2000" dirty="0">
                <a:latin typeface="Calibri" panose="020F0502020204030204" pitchFamily="34" charset="0"/>
                <a:ea typeface="Calibri" panose="020F0502020204030204" pitchFamily="34" charset="0"/>
                <a:cs typeface="Calibri" panose="020F0502020204030204" pitchFamily="34" charset="0"/>
              </a:rPr>
              <a:t>We have asked the districts to “safelist” our email, but students will find the information in their HS email inbox or “junk folder”</a:t>
            </a:r>
          </a:p>
          <a:p>
            <a:pPr marL="800100" lvl="1"/>
            <a:r>
              <a:rPr lang="en-US" sz="2000" dirty="0">
                <a:latin typeface="Calibri" panose="020F0502020204030204" pitchFamily="34" charset="0"/>
                <a:ea typeface="Calibri" panose="020F0502020204030204" pitchFamily="34" charset="0"/>
                <a:cs typeface="Calibri" panose="020F0502020204030204" pitchFamily="34" charset="0"/>
              </a:rPr>
              <a:t>Once a student has activated their account and they have their class number (same for each student in a section/period) and permission code (each students has a different code), they are good to enroll.</a:t>
            </a:r>
          </a:p>
          <a:p>
            <a:pPr marL="457200" lvl="1" indent="0">
              <a:buNone/>
            </a:pPr>
            <a:r>
              <a:rPr lang="en-US" sz="2000" b="1" spc="-10" dirty="0">
                <a:latin typeface="Calibri" panose="020F0502020204030204" pitchFamily="34" charset="0"/>
                <a:ea typeface="Calibri" panose="020F0502020204030204" pitchFamily="34" charset="0"/>
                <a:cs typeface="Calibri" panose="020F0502020204030204" pitchFamily="34" charset="0"/>
              </a:rPr>
              <a:t>Teachers hand out codes</a:t>
            </a:r>
          </a:p>
          <a:p>
            <a:pPr marL="914400" lvl="1" indent="-457200"/>
            <a:r>
              <a:rPr lang="en-US" sz="2000" spc="-10" dirty="0">
                <a:latin typeface="Calibri" panose="020F0502020204030204" pitchFamily="34" charset="0"/>
                <a:ea typeface="Calibri" panose="020F0502020204030204" pitchFamily="34" charset="0"/>
                <a:cs typeface="Calibri" panose="020F0502020204030204" pitchFamily="34" charset="0"/>
              </a:rPr>
              <a:t>If we do not have an agreement with your school, you will be giving the students the class numbers and permission codes</a:t>
            </a:r>
          </a:p>
          <a:p>
            <a:pPr marL="914400" lvl="1" indent="-457200"/>
            <a:r>
              <a:rPr lang="en-US" sz="2000" spc="-10" dirty="0">
                <a:latin typeface="Calibri" panose="020F0502020204030204" pitchFamily="34" charset="0"/>
                <a:ea typeface="Calibri" panose="020F0502020204030204" pitchFamily="34" charset="0"/>
                <a:cs typeface="Calibri" panose="020F0502020204030204" pitchFamily="34" charset="0"/>
              </a:rPr>
              <a:t>Or if you prefer, just always give out the codes—</a:t>
            </a:r>
          </a:p>
          <a:p>
            <a:pPr marL="914400" lvl="1" indent="-457200"/>
            <a:r>
              <a:rPr lang="en-US" sz="2000" spc="-10" dirty="0">
                <a:latin typeface="Calibri" panose="020F0502020204030204" pitchFamily="34" charset="0"/>
                <a:ea typeface="Calibri" panose="020F0502020204030204" pitchFamily="34" charset="0"/>
                <a:cs typeface="Calibri" panose="020F0502020204030204" pitchFamily="34" charset="0"/>
              </a:rPr>
              <a:t>You could take the following columns in the grid copy and paste them into another document and post for students with the other CHS information.</a:t>
            </a:r>
          </a:p>
          <a:p>
            <a:pPr marL="1600200" lvl="2" indent="-457200"/>
            <a:r>
              <a:rPr lang="en-US" sz="2000" spc="-10" dirty="0">
                <a:latin typeface="Calibri" panose="020F0502020204030204" pitchFamily="34" charset="0"/>
                <a:ea typeface="Calibri" panose="020F0502020204030204" pitchFamily="34" charset="0"/>
                <a:cs typeface="Calibri" panose="020F0502020204030204" pitchFamily="34" charset="0"/>
              </a:rPr>
              <a:t>Last name, first name, course, class number, permission code</a:t>
            </a:r>
          </a:p>
          <a:p>
            <a:pPr marL="914400" lvl="1" indent="-457200"/>
            <a:endParaRPr lang="en-US" sz="2600" spc="-10" dirty="0">
              <a:latin typeface="Calibri"/>
              <a:cs typeface="Calibri"/>
            </a:endParaRPr>
          </a:p>
          <a:p>
            <a:endParaRPr lang="en-US" dirty="0"/>
          </a:p>
        </p:txBody>
      </p:sp>
      <p:pic>
        <p:nvPicPr>
          <p:cNvPr id="5" name="Audio 4">
            <a:hlinkClick r:id="" action="ppaction://media"/>
            <a:extLst>
              <a:ext uri="{FF2B5EF4-FFF2-40B4-BE49-F238E27FC236}">
                <a16:creationId xmlns:a16="http://schemas.microsoft.com/office/drawing/2014/main" id="{EF00F088-6D27-96B3-3DB2-4ECC555F154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2618539078"/>
      </p:ext>
    </p:extLst>
  </p:cSld>
  <p:clrMapOvr>
    <a:masterClrMapping/>
  </p:clrMapOvr>
  <mc:AlternateContent xmlns:mc="http://schemas.openxmlformats.org/markup-compatibility/2006">
    <mc:Choice xmlns:p14="http://schemas.microsoft.com/office/powerpoint/2010/main" Requires="p14">
      <p:transition spd="slow" p14:dur="2000" advTm="227628"/>
    </mc:Choice>
    <mc:Fallback>
      <p:transition spd="slow" advTm="2276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B0B32-FA2D-7AD4-DCD1-CC5994C6AD54}"/>
              </a:ext>
            </a:extLst>
          </p:cNvPr>
          <p:cNvSpPr>
            <a:spLocks noGrp="1"/>
          </p:cNvSpPr>
          <p:nvPr>
            <p:ph type="title"/>
          </p:nvPr>
        </p:nvSpPr>
        <p:spPr/>
        <p:txBody>
          <a:bodyPr/>
          <a:lstStyle/>
          <a:p>
            <a:r>
              <a:rPr lang="en-US" dirty="0"/>
              <a:t>In Summary</a:t>
            </a:r>
          </a:p>
        </p:txBody>
      </p:sp>
      <p:sp>
        <p:nvSpPr>
          <p:cNvPr id="3" name="Content Placeholder 2">
            <a:extLst>
              <a:ext uri="{FF2B5EF4-FFF2-40B4-BE49-F238E27FC236}">
                <a16:creationId xmlns:a16="http://schemas.microsoft.com/office/drawing/2014/main" id="{996C2D0A-B953-4244-86BF-00CE6509D127}"/>
              </a:ext>
            </a:extLst>
          </p:cNvPr>
          <p:cNvSpPr>
            <a:spLocks noGrp="1"/>
          </p:cNvSpPr>
          <p:nvPr>
            <p:ph sz="half" idx="1"/>
          </p:nvPr>
        </p:nvSpPr>
        <p:spPr/>
        <p:txBody>
          <a:bodyPr>
            <a:normAutofit fontScale="70000" lnSpcReduction="20000"/>
          </a:bodyPr>
          <a:lstStyle/>
          <a:p>
            <a:pPr marL="0" indent="0">
              <a:lnSpc>
                <a:spcPct val="120000"/>
              </a:lnSpc>
              <a:buNone/>
            </a:pPr>
            <a:r>
              <a:rPr lang="en-US" b="1" dirty="0"/>
              <a:t>What’s New</a:t>
            </a:r>
          </a:p>
          <a:p>
            <a:pPr>
              <a:lnSpc>
                <a:spcPct val="120000"/>
              </a:lnSpc>
            </a:pPr>
            <a:r>
              <a:rPr lang="en-US" dirty="0"/>
              <a:t>Safe listing our email through a data sharing agreement with the district so students can receive automated messaging. If we have an agreement with your district.</a:t>
            </a:r>
          </a:p>
          <a:p>
            <a:pPr>
              <a:lnSpc>
                <a:spcPct val="120000"/>
              </a:lnSpc>
            </a:pPr>
            <a:r>
              <a:rPr lang="en-US" dirty="0"/>
              <a:t>OneDrive access to placement/prerequisite grids so teachers and BCHS staff can both work on the updates at the same time. </a:t>
            </a:r>
          </a:p>
          <a:p>
            <a:pPr>
              <a:lnSpc>
                <a:spcPct val="120000"/>
              </a:lnSpc>
            </a:pPr>
            <a:r>
              <a:rPr lang="en-US" dirty="0"/>
              <a:t>Packet of materials to post for students on your class sites</a:t>
            </a:r>
          </a:p>
          <a:p>
            <a:endParaRPr lang="en-US" dirty="0"/>
          </a:p>
        </p:txBody>
      </p:sp>
      <p:sp>
        <p:nvSpPr>
          <p:cNvPr id="7" name="TextBox 6">
            <a:extLst>
              <a:ext uri="{FF2B5EF4-FFF2-40B4-BE49-F238E27FC236}">
                <a16:creationId xmlns:a16="http://schemas.microsoft.com/office/drawing/2014/main" id="{A800B32F-B91C-1BAD-263C-C33F05DCD10F}"/>
              </a:ext>
            </a:extLst>
          </p:cNvPr>
          <p:cNvSpPr txBox="1"/>
          <p:nvPr/>
        </p:nvSpPr>
        <p:spPr>
          <a:xfrm>
            <a:off x="9029700" y="2738438"/>
            <a:ext cx="9144000" cy="5063566"/>
          </a:xfrm>
          <a:prstGeom prst="rect">
            <a:avLst/>
          </a:prstGeom>
          <a:noFill/>
        </p:spPr>
        <p:txBody>
          <a:bodyPr wrap="square">
            <a:spAutoFit/>
          </a:bodyPr>
          <a:lstStyle/>
          <a:p>
            <a:pPr marL="0" indent="0">
              <a:buNone/>
            </a:pPr>
            <a:r>
              <a:rPr lang="en-US" sz="4200" b="1" dirty="0"/>
              <a:t>Important BCHS web links</a:t>
            </a:r>
          </a:p>
          <a:p>
            <a:pPr marL="0" indent="0">
              <a:buNone/>
            </a:pPr>
            <a:endParaRPr lang="en-US" sz="4200" dirty="0"/>
          </a:p>
          <a:p>
            <a:pPr marL="12700" marR="5080" indent="1383665">
              <a:lnSpc>
                <a:spcPct val="137300"/>
              </a:lnSpc>
              <a:spcBef>
                <a:spcPts val="100"/>
              </a:spcBef>
            </a:pPr>
            <a:r>
              <a:rPr lang="en-US" sz="4400" b="1" u="heavy" spc="-254"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4"/>
              </a:rPr>
              <a:t>The BCHS Website </a:t>
            </a:r>
            <a:endParaRPr lang="en-US" sz="4400" b="1" u="heavy" spc="-254"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endParaRPr>
          </a:p>
          <a:p>
            <a:pPr marL="12700" marR="5080" indent="1383665">
              <a:lnSpc>
                <a:spcPct val="137300"/>
              </a:lnSpc>
              <a:spcBef>
                <a:spcPts val="100"/>
              </a:spcBef>
            </a:pPr>
            <a:r>
              <a:rPr lang="en-US" sz="4400" b="1" u="heavy" spc="-254"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5"/>
              </a:rPr>
              <a:t>Key Dates and Deadlines</a:t>
            </a:r>
            <a:endParaRPr lang="en-US" sz="4400" b="1" u="heavy" spc="-254"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6"/>
            </a:endParaRPr>
          </a:p>
          <a:p>
            <a:pPr marL="12700" marR="5080" indent="1383665">
              <a:lnSpc>
                <a:spcPct val="137300"/>
              </a:lnSpc>
              <a:spcBef>
                <a:spcPts val="100"/>
              </a:spcBef>
            </a:pPr>
            <a:r>
              <a:rPr lang="en-US" sz="4400" b="1" u="heavy" spc="-254"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7"/>
              </a:rPr>
              <a:t>Student/Parent Resources</a:t>
            </a:r>
            <a:endParaRPr lang="en-US" sz="4400" b="1" u="heavy" spc="-254"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6"/>
            </a:endParaRPr>
          </a:p>
          <a:p>
            <a:pPr marL="12700" marR="5080" indent="1383665">
              <a:lnSpc>
                <a:spcPct val="137300"/>
              </a:lnSpc>
              <a:spcBef>
                <a:spcPts val="100"/>
              </a:spcBef>
            </a:pPr>
            <a:r>
              <a:rPr lang="en-US" sz="4400" b="1" u="heavy" spc="-375"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6"/>
              </a:rPr>
              <a:t>Teacher</a:t>
            </a:r>
            <a:r>
              <a:rPr lang="en-US" sz="4400" b="1" u="heavy" spc="-380"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6"/>
              </a:rPr>
              <a:t> </a:t>
            </a:r>
            <a:r>
              <a:rPr lang="en-US" sz="4400" b="1" u="heavy" spc="-355" dirty="0">
                <a:solidFill>
                  <a:srgbClr val="FFFFFF"/>
                </a:solidFill>
                <a:uFill>
                  <a:solidFill>
                    <a:srgbClr val="FFFFFF"/>
                  </a:solidFill>
                </a:uFill>
                <a:latin typeface="Calibri" panose="020F0502020204030204" pitchFamily="34" charset="0"/>
                <a:ea typeface="Calibri" panose="020F0502020204030204" pitchFamily="34" charset="0"/>
                <a:cs typeface="Calibri" panose="020F0502020204030204" pitchFamily="34" charset="0"/>
                <a:hlinkClick r:id="rId6"/>
              </a:rPr>
              <a:t>Resources</a:t>
            </a:r>
            <a:endParaRPr lang="en-US" sz="4400" b="1" dirty="0">
              <a:latin typeface="Calibri" panose="020F0502020204030204" pitchFamily="34" charset="0"/>
              <a:ea typeface="Calibri" panose="020F0502020204030204" pitchFamily="34" charset="0"/>
              <a:cs typeface="Calibri" panose="020F0502020204030204" pitchFamily="34" charset="0"/>
            </a:endParaRPr>
          </a:p>
        </p:txBody>
      </p:sp>
      <p:pic>
        <p:nvPicPr>
          <p:cNvPr id="5" name="Audio 4">
            <a:hlinkClick r:id="" action="ppaction://media"/>
            <a:extLst>
              <a:ext uri="{FF2B5EF4-FFF2-40B4-BE49-F238E27FC236}">
                <a16:creationId xmlns:a16="http://schemas.microsoft.com/office/drawing/2014/main" id="{16A35322-DCE5-17C3-E412-A7ABABB4B0ED}"/>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755575191"/>
      </p:ext>
    </p:extLst>
  </p:cSld>
  <p:clrMapOvr>
    <a:masterClrMapping/>
  </p:clrMapOvr>
  <mc:AlternateContent xmlns:mc="http://schemas.openxmlformats.org/markup-compatibility/2006">
    <mc:Choice xmlns:p14="http://schemas.microsoft.com/office/powerpoint/2010/main" Requires="p14">
      <p:transition spd="slow" p14:dur="2000" advTm="234772"/>
    </mc:Choice>
    <mc:Fallback>
      <p:transition spd="slow" advTm="234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3572F-3AC5-DDA4-B18F-F6BC4F763457}"/>
              </a:ext>
            </a:extLst>
          </p:cNvPr>
          <p:cNvSpPr>
            <a:spLocks noGrp="1"/>
          </p:cNvSpPr>
          <p:nvPr>
            <p:ph type="title"/>
          </p:nvPr>
        </p:nvSpPr>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Resources for BCHS Students</a:t>
            </a:r>
            <a:endParaRPr lang="en-US" dirty="0"/>
          </a:p>
        </p:txBody>
      </p:sp>
      <p:sp>
        <p:nvSpPr>
          <p:cNvPr id="3" name="Content Placeholder 2">
            <a:extLst>
              <a:ext uri="{FF2B5EF4-FFF2-40B4-BE49-F238E27FC236}">
                <a16:creationId xmlns:a16="http://schemas.microsoft.com/office/drawing/2014/main" id="{0F0068C4-B4EF-4DD3-B722-34C415899D00}"/>
              </a:ext>
            </a:extLst>
          </p:cNvPr>
          <p:cNvSpPr>
            <a:spLocks noGrp="1"/>
          </p:cNvSpPr>
          <p:nvPr>
            <p:ph sz="half" idx="1"/>
          </p:nvPr>
        </p:nvSpPr>
        <p:spPr/>
        <p:txBody>
          <a:bodyPr/>
          <a:lstStyle/>
          <a:p>
            <a:pPr marL="0" indent="0">
              <a:buNone/>
            </a:pPr>
            <a:r>
              <a:rPr lang="en-US" b="1" dirty="0"/>
              <a:t>To Access Resources:</a:t>
            </a:r>
          </a:p>
          <a:p>
            <a:r>
              <a:rPr lang="en-US" dirty="0"/>
              <a:t>Once a student applies and enrolls, they have access to many of the college's resources.</a:t>
            </a:r>
          </a:p>
          <a:p>
            <a:r>
              <a:rPr lang="en-US" dirty="0"/>
              <a:t>They will need to create a </a:t>
            </a:r>
            <a:r>
              <a:rPr lang="en-US" dirty="0">
                <a:hlinkClick r:id="rId5"/>
              </a:rPr>
              <a:t>NetID</a:t>
            </a:r>
            <a:r>
              <a:rPr lang="en-US" dirty="0"/>
              <a:t> (gives them a BC email address) in order to access the resources.</a:t>
            </a:r>
          </a:p>
          <a:p>
            <a:endParaRPr lang="en-US" dirty="0"/>
          </a:p>
        </p:txBody>
      </p:sp>
      <p:sp>
        <p:nvSpPr>
          <p:cNvPr id="4" name="Content Placeholder 3">
            <a:extLst>
              <a:ext uri="{FF2B5EF4-FFF2-40B4-BE49-F238E27FC236}">
                <a16:creationId xmlns:a16="http://schemas.microsoft.com/office/drawing/2014/main" id="{F2FE64CD-40F8-8AC4-7784-1B6F39C24D42}"/>
              </a:ext>
            </a:extLst>
          </p:cNvPr>
          <p:cNvSpPr>
            <a:spLocks noGrp="1"/>
          </p:cNvSpPr>
          <p:nvPr>
            <p:ph sz="half" idx="2"/>
          </p:nvPr>
        </p:nvSpPr>
        <p:spPr/>
        <p:txBody>
          <a:bodyPr/>
          <a:lstStyle/>
          <a:p>
            <a:pPr marL="0" indent="0">
              <a:buNone/>
            </a:pPr>
            <a:r>
              <a:rPr lang="en-US" b="1" dirty="0"/>
              <a:t>Resource Links:</a:t>
            </a:r>
            <a:endParaRPr lang="en-US" sz="4400" b="1" dirty="0">
              <a:latin typeface="Calibri"/>
              <a:cs typeface="Calibri"/>
            </a:endParaRPr>
          </a:p>
          <a:p>
            <a:pPr marL="697230" lvl="1" indent="-227329">
              <a:lnSpc>
                <a:spcPct val="100000"/>
              </a:lnSpc>
              <a:buClr>
                <a:srgbClr val="000000"/>
              </a:buClr>
              <a:buFont typeface="Arial"/>
              <a:buChar char="•"/>
              <a:tabLst>
                <a:tab pos="697230" algn="l"/>
              </a:tabLst>
            </a:pPr>
            <a:r>
              <a:rPr lang="en-US" sz="4000" u="sng" spc="-10" dirty="0">
                <a:solidFill>
                  <a:srgbClr val="467885"/>
                </a:solidFill>
                <a:uFill>
                  <a:solidFill>
                    <a:srgbClr val="467885"/>
                  </a:solidFill>
                </a:uFill>
                <a:latin typeface="Calibri"/>
                <a:cs typeface="Calibri"/>
                <a:hlinkClick r:id="rId6"/>
              </a:rPr>
              <a:t>Academic Success Center</a:t>
            </a:r>
            <a:r>
              <a:rPr lang="en-US" sz="4000" u="sng" spc="-10" dirty="0">
                <a:solidFill>
                  <a:srgbClr val="467885"/>
                </a:solidFill>
                <a:uFill>
                  <a:solidFill>
                    <a:srgbClr val="467885"/>
                  </a:solidFill>
                </a:uFill>
                <a:latin typeface="Calibri"/>
                <a:cs typeface="Calibri"/>
              </a:rPr>
              <a:t>-N250</a:t>
            </a:r>
            <a:endParaRPr lang="en-US" sz="4000" dirty="0">
              <a:latin typeface="Calibri"/>
              <a:cs typeface="Calibri"/>
            </a:endParaRPr>
          </a:p>
          <a:p>
            <a:pPr marL="697230" lvl="1" indent="-227329">
              <a:lnSpc>
                <a:spcPct val="100000"/>
              </a:lnSpc>
              <a:buClr>
                <a:srgbClr val="000000"/>
              </a:buClr>
              <a:buFont typeface="Arial"/>
              <a:buChar char="•"/>
              <a:tabLst>
                <a:tab pos="697230" algn="l"/>
              </a:tabLst>
            </a:pPr>
            <a:r>
              <a:rPr lang="en-US" sz="4000" u="sng" spc="-25" dirty="0">
                <a:solidFill>
                  <a:srgbClr val="467885"/>
                </a:solidFill>
                <a:uFill>
                  <a:solidFill>
                    <a:srgbClr val="467885"/>
                  </a:solidFill>
                </a:uFill>
                <a:latin typeface="Calibri"/>
                <a:cs typeface="Calibri"/>
                <a:hlinkClick r:id="rId7"/>
              </a:rPr>
              <a:t>Benefits Hub</a:t>
            </a:r>
            <a:r>
              <a:rPr lang="en-US" sz="4000" u="sng" spc="-25" dirty="0">
                <a:solidFill>
                  <a:srgbClr val="467885"/>
                </a:solidFill>
                <a:uFill>
                  <a:solidFill>
                    <a:srgbClr val="467885"/>
                  </a:solidFill>
                </a:uFill>
                <a:latin typeface="Calibri"/>
                <a:cs typeface="Calibri"/>
              </a:rPr>
              <a:t>-U217</a:t>
            </a:r>
            <a:endParaRPr lang="en-US" sz="4000" dirty="0">
              <a:latin typeface="Calibri"/>
              <a:cs typeface="Calibri"/>
            </a:endParaRPr>
          </a:p>
          <a:p>
            <a:pPr marL="697230" lvl="1" indent="-227329">
              <a:lnSpc>
                <a:spcPct val="100000"/>
              </a:lnSpc>
              <a:buClr>
                <a:srgbClr val="000000"/>
              </a:buClr>
              <a:buFont typeface="Arial"/>
              <a:buChar char="•"/>
              <a:tabLst>
                <a:tab pos="697230" algn="l"/>
              </a:tabLst>
            </a:pPr>
            <a:r>
              <a:rPr lang="en-US" sz="4000" u="sng" spc="-10" dirty="0">
                <a:solidFill>
                  <a:srgbClr val="467885"/>
                </a:solidFill>
                <a:uFill>
                  <a:solidFill>
                    <a:srgbClr val="467885"/>
                  </a:solidFill>
                </a:uFill>
                <a:latin typeface="Calibri"/>
                <a:cs typeface="Calibri"/>
                <a:hlinkClick r:id="rId8"/>
              </a:rPr>
              <a:t>Counseling Center</a:t>
            </a:r>
            <a:r>
              <a:rPr lang="en-US" sz="4000" u="sng" spc="-10" dirty="0">
                <a:solidFill>
                  <a:srgbClr val="467885"/>
                </a:solidFill>
                <a:uFill>
                  <a:solidFill>
                    <a:srgbClr val="467885"/>
                  </a:solidFill>
                </a:uFill>
                <a:latin typeface="Calibri"/>
                <a:cs typeface="Calibri"/>
              </a:rPr>
              <a:t>-U201</a:t>
            </a:r>
            <a:endParaRPr lang="en-US" sz="4000" dirty="0">
              <a:latin typeface="Calibri"/>
              <a:cs typeface="Calibri"/>
            </a:endParaRPr>
          </a:p>
          <a:p>
            <a:pPr marL="697230" lvl="1" indent="-227329">
              <a:lnSpc>
                <a:spcPct val="100000"/>
              </a:lnSpc>
              <a:buClr>
                <a:srgbClr val="000000"/>
              </a:buClr>
              <a:buFont typeface="Arial"/>
              <a:buChar char="•"/>
              <a:tabLst>
                <a:tab pos="697230" algn="l"/>
              </a:tabLst>
            </a:pPr>
            <a:r>
              <a:rPr lang="en-US" sz="4000" u="sng" spc="-10" dirty="0">
                <a:solidFill>
                  <a:srgbClr val="467885"/>
                </a:solidFill>
                <a:uFill>
                  <a:solidFill>
                    <a:srgbClr val="467885"/>
                  </a:solidFill>
                </a:uFill>
                <a:latin typeface="Calibri"/>
                <a:cs typeface="Calibri"/>
                <a:hlinkClick r:id="rId9"/>
              </a:rPr>
              <a:t>Library Media Center</a:t>
            </a:r>
            <a:r>
              <a:rPr lang="en-US" sz="4000" u="sng" spc="-10" dirty="0">
                <a:solidFill>
                  <a:srgbClr val="467885"/>
                </a:solidFill>
                <a:uFill>
                  <a:solidFill>
                    <a:srgbClr val="467885"/>
                  </a:solidFill>
                </a:uFill>
                <a:latin typeface="Calibri"/>
                <a:cs typeface="Calibri"/>
              </a:rPr>
              <a:t>-D126</a:t>
            </a:r>
            <a:endParaRPr lang="en-US" sz="4000" dirty="0">
              <a:latin typeface="Calibri"/>
              <a:cs typeface="Calibri"/>
            </a:endParaRPr>
          </a:p>
          <a:p>
            <a:pPr marL="697230" lvl="1" indent="-227329">
              <a:lnSpc>
                <a:spcPct val="100000"/>
              </a:lnSpc>
              <a:buClr>
                <a:srgbClr val="000000"/>
              </a:buClr>
              <a:buFont typeface="Arial"/>
              <a:buChar char="•"/>
              <a:tabLst>
                <a:tab pos="697230" algn="l"/>
              </a:tabLst>
            </a:pPr>
            <a:r>
              <a:rPr lang="en-US" sz="4000" u="sng" spc="-10" dirty="0">
                <a:solidFill>
                  <a:srgbClr val="467885"/>
                </a:solidFill>
                <a:uFill>
                  <a:solidFill>
                    <a:srgbClr val="467885"/>
                  </a:solidFill>
                </a:uFill>
                <a:latin typeface="Calibri"/>
                <a:cs typeface="Calibri"/>
                <a:hlinkClick r:id="rId10"/>
              </a:rPr>
              <a:t>Neurodiversity Navigators</a:t>
            </a:r>
            <a:r>
              <a:rPr lang="en-US" sz="4000" u="sng" spc="-10" dirty="0">
                <a:solidFill>
                  <a:srgbClr val="467885"/>
                </a:solidFill>
                <a:uFill>
                  <a:solidFill>
                    <a:srgbClr val="467885"/>
                  </a:solidFill>
                </a:uFill>
                <a:latin typeface="Calibri"/>
                <a:cs typeface="Calibri"/>
              </a:rPr>
              <a:t>-B131</a:t>
            </a:r>
            <a:endParaRPr lang="en-US" sz="4000" dirty="0"/>
          </a:p>
          <a:p>
            <a:endParaRPr lang="en-US" dirty="0"/>
          </a:p>
        </p:txBody>
      </p:sp>
      <p:pic>
        <p:nvPicPr>
          <p:cNvPr id="6" name="Audio 5">
            <a:hlinkClick r:id="" action="ppaction://media"/>
            <a:extLst>
              <a:ext uri="{FF2B5EF4-FFF2-40B4-BE49-F238E27FC236}">
                <a16:creationId xmlns:a16="http://schemas.microsoft.com/office/drawing/2014/main" id="{C40676BB-ABC5-FFE3-BA05-F26DDDBE3C69}"/>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202737540"/>
      </p:ext>
    </p:extLst>
  </p:cSld>
  <p:clrMapOvr>
    <a:masterClrMapping/>
  </p:clrMapOvr>
  <mc:AlternateContent xmlns:mc="http://schemas.openxmlformats.org/markup-compatibility/2006">
    <mc:Choice xmlns:p14="http://schemas.microsoft.com/office/powerpoint/2010/main" Requires="p14">
      <p:transition spd="slow" p14:dur="2000" advTm="79126"/>
    </mc:Choice>
    <mc:Fallback>
      <p:transition spd="slow" advTm="79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024B3-BEFC-8D01-38CF-E2932EB828E2}"/>
              </a:ext>
            </a:extLst>
          </p:cNvPr>
          <p:cNvSpPr>
            <a:spLocks noGrp="1"/>
          </p:cNvSpPr>
          <p:nvPr>
            <p:ph type="title"/>
          </p:nvPr>
        </p:nvSpPr>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ctcLink ID vs. Net ID</a:t>
            </a:r>
          </a:p>
        </p:txBody>
      </p:sp>
      <p:pic>
        <p:nvPicPr>
          <p:cNvPr id="9" name="Content Placeholder 8">
            <a:extLst>
              <a:ext uri="{FF2B5EF4-FFF2-40B4-BE49-F238E27FC236}">
                <a16:creationId xmlns:a16="http://schemas.microsoft.com/office/drawing/2014/main" id="{3441BEDC-EFA4-ACB4-F2B9-F357315DADD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57300" y="2446370"/>
            <a:ext cx="12424410" cy="5601938"/>
          </a:xfrm>
          <a:prstGeom prst="rect">
            <a:avLst/>
          </a:prstGeom>
        </p:spPr>
      </p:pic>
      <p:pic>
        <p:nvPicPr>
          <p:cNvPr id="4" name="Audio 3">
            <a:hlinkClick r:id="" action="ppaction://media"/>
            <a:extLst>
              <a:ext uri="{FF2B5EF4-FFF2-40B4-BE49-F238E27FC236}">
                <a16:creationId xmlns:a16="http://schemas.microsoft.com/office/drawing/2014/main" id="{41A1B4D5-A21E-DA25-CC32-9B3660C7D0E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582419911"/>
      </p:ext>
    </p:extLst>
  </p:cSld>
  <p:clrMapOvr>
    <a:masterClrMapping/>
  </p:clrMapOvr>
  <mc:AlternateContent xmlns:mc="http://schemas.openxmlformats.org/markup-compatibility/2006">
    <mc:Choice xmlns:p14="http://schemas.microsoft.com/office/powerpoint/2010/main" Requires="p14">
      <p:transition spd="slow" p14:dur="2000" advTm="80553"/>
    </mc:Choice>
    <mc:Fallback>
      <p:transition spd="slow" advTm="80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B6701-C565-D445-4C57-5EDC9AAB760A}"/>
              </a:ext>
            </a:extLst>
          </p:cNvPr>
          <p:cNvSpPr>
            <a:spLocks noGrp="1"/>
          </p:cNvSpPr>
          <p:nvPr>
            <p:ph type="ctrTitle"/>
          </p:nvPr>
        </p:nvSpPr>
        <p:spPr>
          <a:xfrm>
            <a:off x="2286000" y="1683545"/>
            <a:ext cx="13716000" cy="1326355"/>
          </a:xfrm>
        </p:spPr>
        <p:txBody>
          <a:bodyPr>
            <a:normAutofit fontScale="90000"/>
          </a:bodyPr>
          <a:lstStyle/>
          <a:p>
            <a:r>
              <a:rPr lang="en-US" dirty="0"/>
              <a:t>Please Complete this Survey</a:t>
            </a:r>
          </a:p>
        </p:txBody>
      </p:sp>
      <p:sp>
        <p:nvSpPr>
          <p:cNvPr id="3" name="Subtitle 2">
            <a:extLst>
              <a:ext uri="{FF2B5EF4-FFF2-40B4-BE49-F238E27FC236}">
                <a16:creationId xmlns:a16="http://schemas.microsoft.com/office/drawing/2014/main" id="{BFB1782D-BFCB-C9FF-5AEE-37C8AB973613}"/>
              </a:ext>
            </a:extLst>
          </p:cNvPr>
          <p:cNvSpPr>
            <a:spLocks noGrp="1"/>
          </p:cNvSpPr>
          <p:nvPr>
            <p:ph type="subTitle" idx="1"/>
          </p:nvPr>
        </p:nvSpPr>
        <p:spPr>
          <a:xfrm>
            <a:off x="2057400" y="3771900"/>
            <a:ext cx="13716000" cy="2483643"/>
          </a:xfrm>
        </p:spPr>
        <p:txBody>
          <a:bodyPr>
            <a:normAutofit lnSpcReduction="10000"/>
          </a:bodyPr>
          <a:lstStyle/>
          <a:p>
            <a:r>
              <a:rPr lang="en-US" dirty="0">
                <a:hlinkClick r:id="rId4"/>
              </a:rPr>
              <a:t>Orientation Survey</a:t>
            </a:r>
            <a:endParaRPr lang="en-US" dirty="0"/>
          </a:p>
          <a:p>
            <a:r>
              <a:rPr lang="en-US" dirty="0">
                <a:latin typeface="Calibri" panose="020F0502020204030204" pitchFamily="34" charset="0"/>
                <a:ea typeface="Calibri" panose="020F0502020204030204" pitchFamily="34" charset="0"/>
                <a:cs typeface="Calibri" panose="020F0502020204030204" pitchFamily="34" charset="0"/>
              </a:rPr>
              <a:t>Thank you for participating in our program and have a great school year!</a:t>
            </a:r>
          </a:p>
          <a:p>
            <a:r>
              <a:rPr lang="en-US" dirty="0"/>
              <a:t>Email: </a:t>
            </a:r>
            <a:r>
              <a:rPr lang="en-US" dirty="0">
                <a:hlinkClick r:id="rId5"/>
              </a:rPr>
              <a:t>cihs@bellevuecollege.edu</a:t>
            </a:r>
            <a:endParaRPr lang="en-US" dirty="0"/>
          </a:p>
          <a:p>
            <a:r>
              <a:rPr lang="en-US" dirty="0">
                <a:hlinkClick r:id="rId6"/>
              </a:rPr>
              <a:t>Susan.Hampson@bellevuecollege.edu</a:t>
            </a:r>
            <a:r>
              <a:rPr lang="en-US" dirty="0"/>
              <a:t> </a:t>
            </a:r>
          </a:p>
        </p:txBody>
      </p:sp>
      <p:pic>
        <p:nvPicPr>
          <p:cNvPr id="5" name="Audio 4">
            <a:hlinkClick r:id="" action="ppaction://media"/>
            <a:extLst>
              <a:ext uri="{FF2B5EF4-FFF2-40B4-BE49-F238E27FC236}">
                <a16:creationId xmlns:a16="http://schemas.microsoft.com/office/drawing/2014/main" id="{5FD412A2-7A2F-61E2-69F0-0C65FA009E4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3492485098"/>
      </p:ext>
    </p:extLst>
  </p:cSld>
  <p:clrMapOvr>
    <a:masterClrMapping/>
  </p:clrMapOvr>
  <mc:AlternateContent xmlns:mc="http://schemas.openxmlformats.org/markup-compatibility/2006">
    <mc:Choice xmlns:p14="http://schemas.microsoft.com/office/powerpoint/2010/main" Requires="p14">
      <p:transition spd="slow" p14:dur="2000" advTm="52919"/>
    </mc:Choice>
    <mc:Fallback>
      <p:transition spd="slow" advTm="52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57793-2328-30E3-F093-1066862C2A13}"/>
              </a:ext>
            </a:extLst>
          </p:cNvPr>
          <p:cNvSpPr>
            <a:spLocks noGrp="1"/>
          </p:cNvSpPr>
          <p:nvPr>
            <p:ph type="title"/>
          </p:nvPr>
        </p:nvSpPr>
        <p:spPr/>
        <p:txBody>
          <a:bodyPr/>
          <a:lstStyle/>
          <a:p>
            <a:r>
              <a:rPr lang="en-US" dirty="0"/>
              <a:t>It’s kind of like an octopus</a:t>
            </a:r>
          </a:p>
        </p:txBody>
      </p:sp>
      <p:pic>
        <p:nvPicPr>
          <p:cNvPr id="5" name="Content Placeholder 4">
            <a:extLst>
              <a:ext uri="{FF2B5EF4-FFF2-40B4-BE49-F238E27FC236}">
                <a16:creationId xmlns:a16="http://schemas.microsoft.com/office/drawing/2014/main" id="{DD865B29-2C95-3F5C-93B1-CB775BD32CD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887201" y="2793677"/>
            <a:ext cx="4622006" cy="6945636"/>
          </a:xfrm>
          <a:prstGeom prst="rect">
            <a:avLst/>
          </a:prstGeom>
        </p:spPr>
      </p:pic>
      <p:pic>
        <p:nvPicPr>
          <p:cNvPr id="6" name="Picture 5" descr="Octopus clip art Images - Free Download on Magnific (formerly Freepik)">
            <a:extLst>
              <a:ext uri="{FF2B5EF4-FFF2-40B4-BE49-F238E27FC236}">
                <a16:creationId xmlns:a16="http://schemas.microsoft.com/office/drawing/2014/main" id="{283B68B7-9330-B606-19CC-11DD0D728D25}"/>
              </a:ext>
            </a:extLst>
          </p:cNvPr>
          <p:cNvPicPr>
            <a:picLocks noChangeAspect="1"/>
          </p:cNvPicPr>
          <p:nvPr/>
        </p:nvPicPr>
        <p:blipFill>
          <a:blip r:embed="rId5"/>
          <a:stretch>
            <a:fillRect/>
          </a:stretch>
        </p:blipFill>
        <p:spPr>
          <a:xfrm>
            <a:off x="1900237" y="3283022"/>
            <a:ext cx="7379495" cy="5879792"/>
          </a:xfrm>
          <a:prstGeom prst="rect">
            <a:avLst/>
          </a:prstGeom>
        </p:spPr>
      </p:pic>
      <p:sp>
        <p:nvSpPr>
          <p:cNvPr id="7" name="TextBox 6">
            <a:extLst>
              <a:ext uri="{FF2B5EF4-FFF2-40B4-BE49-F238E27FC236}">
                <a16:creationId xmlns:a16="http://schemas.microsoft.com/office/drawing/2014/main" id="{43C23F8D-4D8E-32DD-FE2D-ED0B95EBBBE2}"/>
              </a:ext>
            </a:extLst>
          </p:cNvPr>
          <p:cNvSpPr txBox="1"/>
          <p:nvPr/>
        </p:nvSpPr>
        <p:spPr>
          <a:xfrm>
            <a:off x="3103957" y="4767761"/>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HS Teachers</a:t>
            </a:r>
          </a:p>
        </p:txBody>
      </p:sp>
      <p:sp>
        <p:nvSpPr>
          <p:cNvPr id="9" name="TextBox 8">
            <a:extLst>
              <a:ext uri="{FF2B5EF4-FFF2-40B4-BE49-F238E27FC236}">
                <a16:creationId xmlns:a16="http://schemas.microsoft.com/office/drawing/2014/main" id="{538B506A-EC40-4E38-35ED-BFA60BB1F021}"/>
              </a:ext>
            </a:extLst>
          </p:cNvPr>
          <p:cNvSpPr txBox="1"/>
          <p:nvPr/>
        </p:nvSpPr>
        <p:spPr>
          <a:xfrm>
            <a:off x="1810937" y="8955064"/>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College Administration</a:t>
            </a:r>
          </a:p>
        </p:txBody>
      </p:sp>
      <p:sp>
        <p:nvSpPr>
          <p:cNvPr id="11" name="TextBox 10">
            <a:extLst>
              <a:ext uri="{FF2B5EF4-FFF2-40B4-BE49-F238E27FC236}">
                <a16:creationId xmlns:a16="http://schemas.microsoft.com/office/drawing/2014/main" id="{2B5F95A1-1F7A-1ED3-B6AA-DF18A0C23922}"/>
              </a:ext>
            </a:extLst>
          </p:cNvPr>
          <p:cNvSpPr txBox="1"/>
          <p:nvPr/>
        </p:nvSpPr>
        <p:spPr>
          <a:xfrm>
            <a:off x="746519" y="6757536"/>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CHS Staff</a:t>
            </a:r>
          </a:p>
        </p:txBody>
      </p:sp>
      <p:sp>
        <p:nvSpPr>
          <p:cNvPr id="13" name="TextBox 12">
            <a:extLst>
              <a:ext uri="{FF2B5EF4-FFF2-40B4-BE49-F238E27FC236}">
                <a16:creationId xmlns:a16="http://schemas.microsoft.com/office/drawing/2014/main" id="{5B60A086-781E-65FA-7342-318C68554B88}"/>
              </a:ext>
            </a:extLst>
          </p:cNvPr>
          <p:cNvSpPr txBox="1"/>
          <p:nvPr/>
        </p:nvSpPr>
        <p:spPr>
          <a:xfrm>
            <a:off x="1094779" y="4643717"/>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HS Students</a:t>
            </a:r>
          </a:p>
        </p:txBody>
      </p:sp>
      <p:sp>
        <p:nvSpPr>
          <p:cNvPr id="15" name="TextBox 14">
            <a:extLst>
              <a:ext uri="{FF2B5EF4-FFF2-40B4-BE49-F238E27FC236}">
                <a16:creationId xmlns:a16="http://schemas.microsoft.com/office/drawing/2014/main" id="{70B81EE2-9513-A5A9-786C-BDA1A95DE566}"/>
              </a:ext>
            </a:extLst>
          </p:cNvPr>
          <p:cNvSpPr txBox="1"/>
          <p:nvPr/>
        </p:nvSpPr>
        <p:spPr>
          <a:xfrm>
            <a:off x="5689994" y="9079107"/>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HS counselors/advisors</a:t>
            </a:r>
          </a:p>
        </p:txBody>
      </p:sp>
      <p:sp>
        <p:nvSpPr>
          <p:cNvPr id="17" name="TextBox 16">
            <a:extLst>
              <a:ext uri="{FF2B5EF4-FFF2-40B4-BE49-F238E27FC236}">
                <a16:creationId xmlns:a16="http://schemas.microsoft.com/office/drawing/2014/main" id="{A89F79D3-3011-1347-973E-F4C52FEF4C96}"/>
              </a:ext>
            </a:extLst>
          </p:cNvPr>
          <p:cNvSpPr txBox="1"/>
          <p:nvPr/>
        </p:nvSpPr>
        <p:spPr>
          <a:xfrm>
            <a:off x="8571497" y="7774057"/>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Faculty Coordinators</a:t>
            </a:r>
          </a:p>
        </p:txBody>
      </p:sp>
      <p:sp>
        <p:nvSpPr>
          <p:cNvPr id="19" name="TextBox 18">
            <a:extLst>
              <a:ext uri="{FF2B5EF4-FFF2-40B4-BE49-F238E27FC236}">
                <a16:creationId xmlns:a16="http://schemas.microsoft.com/office/drawing/2014/main" id="{7347C8D2-2077-4FC6-6AD6-7668D94BB792}"/>
              </a:ext>
            </a:extLst>
          </p:cNvPr>
          <p:cNvSpPr txBox="1"/>
          <p:nvPr/>
        </p:nvSpPr>
        <p:spPr>
          <a:xfrm>
            <a:off x="8232307" y="4975510"/>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HS Administration</a:t>
            </a:r>
          </a:p>
        </p:txBody>
      </p:sp>
      <p:sp>
        <p:nvSpPr>
          <p:cNvPr id="21" name="TextBox 20">
            <a:extLst>
              <a:ext uri="{FF2B5EF4-FFF2-40B4-BE49-F238E27FC236}">
                <a16:creationId xmlns:a16="http://schemas.microsoft.com/office/drawing/2014/main" id="{1FC180D6-69ED-4B2E-0085-98B11BFA71CC}"/>
              </a:ext>
            </a:extLst>
          </p:cNvPr>
          <p:cNvSpPr txBox="1"/>
          <p:nvPr/>
        </p:nvSpPr>
        <p:spPr>
          <a:xfrm>
            <a:off x="9279731" y="5850996"/>
            <a:ext cx="2586038"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Parents</a:t>
            </a:r>
          </a:p>
        </p:txBody>
      </p:sp>
      <p:pic>
        <p:nvPicPr>
          <p:cNvPr id="4" name="Audio 3">
            <a:hlinkClick r:id="" action="ppaction://media"/>
            <a:extLst>
              <a:ext uri="{FF2B5EF4-FFF2-40B4-BE49-F238E27FC236}">
                <a16:creationId xmlns:a16="http://schemas.microsoft.com/office/drawing/2014/main" id="{922AF3F4-3C07-4EA4-99CB-E6ED3C1F1FC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2781196904"/>
      </p:ext>
    </p:extLst>
  </p:cSld>
  <p:clrMapOvr>
    <a:masterClrMapping/>
  </p:clrMapOvr>
  <mc:AlternateContent xmlns:mc="http://schemas.openxmlformats.org/markup-compatibility/2006">
    <mc:Choice xmlns:p14="http://schemas.microsoft.com/office/powerpoint/2010/main" Requires="p14">
      <p:transition spd="slow" p14:dur="2000" advTm="33359"/>
    </mc:Choice>
    <mc:Fallback>
      <p:transition spd="slow" advTm="333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764E1-6E40-4E5D-B294-75153C2FF9C2}"/>
              </a:ext>
            </a:extLst>
          </p:cNvPr>
          <p:cNvSpPr>
            <a:spLocks noGrp="1"/>
          </p:cNvSpPr>
          <p:nvPr>
            <p:ph type="title"/>
          </p:nvPr>
        </p:nvSpPr>
        <p:spPr>
          <a:xfrm>
            <a:off x="2895600" y="586762"/>
            <a:ext cx="13020901" cy="869469"/>
          </a:xfrm>
        </p:spPr>
        <p:txBody>
          <a:bodyPr>
            <a:normAutofit fontScale="90000"/>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College in the High School Staff</a:t>
            </a:r>
          </a:p>
        </p:txBody>
      </p:sp>
      <p:sp>
        <p:nvSpPr>
          <p:cNvPr id="3" name="Text Placeholder 2">
            <a:extLst>
              <a:ext uri="{FF2B5EF4-FFF2-40B4-BE49-F238E27FC236}">
                <a16:creationId xmlns:a16="http://schemas.microsoft.com/office/drawing/2014/main" id="{233D8941-586A-4B50-A0D5-327D8B08FF99}"/>
              </a:ext>
            </a:extLst>
          </p:cNvPr>
          <p:cNvSpPr>
            <a:spLocks noGrp="1"/>
          </p:cNvSpPr>
          <p:nvPr>
            <p:ph idx="1"/>
          </p:nvPr>
        </p:nvSpPr>
        <p:spPr>
          <a:xfrm>
            <a:off x="2538411" y="2781300"/>
            <a:ext cx="13211175" cy="6894195"/>
          </a:xfrm>
        </p:spPr>
        <p:txBody>
          <a:bodyPr>
            <a:normAutofit lnSpcReduction="10000"/>
          </a:bodyPr>
          <a:lstStyle/>
          <a:p>
            <a:r>
              <a:rPr lang="en-US" sz="2800" b="1" i="1" dirty="0">
                <a:latin typeface="Calibri" panose="020F0502020204030204" pitchFamily="34" charset="0"/>
                <a:ea typeface="Calibri" panose="020F0502020204030204" pitchFamily="34" charset="0"/>
                <a:cs typeface="Calibri" panose="020F0502020204030204" pitchFamily="34" charset="0"/>
              </a:rPr>
              <a:t>Office:</a:t>
            </a:r>
          </a:p>
          <a:p>
            <a:pPr lvl="1"/>
            <a:r>
              <a:rPr lang="en-US" sz="2200" dirty="0">
                <a:latin typeface="Calibri" panose="020F0502020204030204" pitchFamily="34" charset="0"/>
                <a:ea typeface="Calibri" panose="020F0502020204030204" pitchFamily="34" charset="0"/>
                <a:cs typeface="Calibri" panose="020F0502020204030204" pitchFamily="34" charset="0"/>
              </a:rPr>
              <a:t>Susan Hampson—Director</a:t>
            </a:r>
          </a:p>
          <a:p>
            <a:pPr lvl="1"/>
            <a:r>
              <a:rPr lang="en-US" sz="2200" dirty="0">
                <a:latin typeface="Calibri" panose="020F0502020204030204" pitchFamily="34" charset="0"/>
                <a:ea typeface="Calibri" panose="020F0502020204030204" pitchFamily="34" charset="0"/>
                <a:cs typeface="Calibri" panose="020F0502020204030204" pitchFamily="34" charset="0"/>
              </a:rPr>
              <a:t>Heather Yoshinaka—Program Specialist</a:t>
            </a:r>
          </a:p>
          <a:p>
            <a:pPr lvl="1"/>
            <a:r>
              <a:rPr lang="en-US" sz="2200" dirty="0">
                <a:latin typeface="Calibri" panose="020F0502020204030204" pitchFamily="34" charset="0"/>
                <a:ea typeface="Calibri" panose="020F0502020204030204" pitchFamily="34" charset="0"/>
                <a:cs typeface="Calibri" panose="020F0502020204030204" pitchFamily="34" charset="0"/>
              </a:rPr>
              <a:t>Luna Far—Program Specialist</a:t>
            </a:r>
          </a:p>
          <a:p>
            <a:r>
              <a:rPr lang="en-US" sz="2800" b="1" i="1" dirty="0">
                <a:latin typeface="Calibri" panose="020F0502020204030204" pitchFamily="34" charset="0"/>
                <a:ea typeface="Calibri" panose="020F0502020204030204" pitchFamily="34" charset="0"/>
                <a:cs typeface="Calibri" panose="020F0502020204030204" pitchFamily="34" charset="0"/>
              </a:rPr>
              <a:t>Discipline Area Faculty Coordinators</a:t>
            </a:r>
          </a:p>
          <a:p>
            <a:pPr lvl="1"/>
            <a:r>
              <a:rPr lang="en-US" sz="2200" dirty="0">
                <a:latin typeface="Calibri" panose="020F0502020204030204" pitchFamily="34" charset="0"/>
                <a:ea typeface="Calibri" panose="020F0502020204030204" pitchFamily="34" charset="0"/>
                <a:cs typeface="Calibri" panose="020F0502020204030204" pitchFamily="34" charset="0"/>
              </a:rPr>
              <a:t>English—Cara Diaconoff and David Lopez-Kopp</a:t>
            </a:r>
          </a:p>
          <a:p>
            <a:pPr lvl="1"/>
            <a:r>
              <a:rPr lang="en-US" sz="2200" dirty="0">
                <a:latin typeface="Calibri" panose="020F0502020204030204" pitchFamily="34" charset="0"/>
                <a:ea typeface="Calibri" panose="020F0502020204030204" pitchFamily="34" charset="0"/>
                <a:cs typeface="Calibri" panose="020F0502020204030204" pitchFamily="34" charset="0"/>
              </a:rPr>
              <a:t>Biology- Reza Forough</a:t>
            </a:r>
          </a:p>
          <a:p>
            <a:pPr lvl="1"/>
            <a:r>
              <a:rPr lang="en-US" sz="2200" dirty="0">
                <a:latin typeface="Calibri" panose="020F0502020204030204" pitchFamily="34" charset="0"/>
                <a:ea typeface="Calibri" panose="020F0502020204030204" pitchFamily="34" charset="0"/>
                <a:cs typeface="Calibri" panose="020F0502020204030204" pitchFamily="34" charset="0"/>
              </a:rPr>
              <a:t>Earth Space Science- Rob Viens</a:t>
            </a:r>
          </a:p>
          <a:p>
            <a:pPr lvl="1"/>
            <a:r>
              <a:rPr lang="en-US" sz="2200" dirty="0">
                <a:latin typeface="Calibri" panose="020F0502020204030204" pitchFamily="34" charset="0"/>
                <a:ea typeface="Calibri" panose="020F0502020204030204" pitchFamily="34" charset="0"/>
                <a:cs typeface="Calibri" panose="020F0502020204030204" pitchFamily="34" charset="0"/>
              </a:rPr>
              <a:t>Chemistry—Shraddha Deodhar</a:t>
            </a:r>
          </a:p>
          <a:p>
            <a:pPr lvl="1"/>
            <a:r>
              <a:rPr lang="en-US" sz="2200" dirty="0">
                <a:latin typeface="Calibri" panose="020F0502020204030204" pitchFamily="34" charset="0"/>
                <a:ea typeface="Calibri" panose="020F0502020204030204" pitchFamily="34" charset="0"/>
                <a:cs typeface="Calibri" panose="020F0502020204030204" pitchFamily="34" charset="0"/>
              </a:rPr>
              <a:t>Math—Liangmin Zhou and Sandi </a:t>
            </a:r>
            <a:r>
              <a:rPr lang="en-US" sz="2200" dirty="0" err="1">
                <a:latin typeface="Calibri" panose="020F0502020204030204" pitchFamily="34" charset="0"/>
                <a:ea typeface="Calibri" panose="020F0502020204030204" pitchFamily="34" charset="0"/>
                <a:cs typeface="Calibri" panose="020F0502020204030204" pitchFamily="34" charset="0"/>
              </a:rPr>
              <a:t>Xhumari</a:t>
            </a:r>
            <a:endParaRPr lang="en-US" sz="2200" dirty="0">
              <a:latin typeface="Calibri" panose="020F0502020204030204" pitchFamily="34" charset="0"/>
              <a:ea typeface="Calibri" panose="020F0502020204030204" pitchFamily="34" charset="0"/>
              <a:cs typeface="Calibri" panose="020F0502020204030204" pitchFamily="34" charset="0"/>
            </a:endParaRPr>
          </a:p>
          <a:p>
            <a:pPr lvl="1"/>
            <a:r>
              <a:rPr lang="en-US" sz="2200" dirty="0">
                <a:latin typeface="Calibri" panose="020F0502020204030204" pitchFamily="34" charset="0"/>
                <a:ea typeface="Calibri" panose="020F0502020204030204" pitchFamily="34" charset="0"/>
                <a:cs typeface="Calibri" panose="020F0502020204030204" pitchFamily="34" charset="0"/>
              </a:rPr>
              <a:t>World Languages--</a:t>
            </a:r>
          </a:p>
          <a:p>
            <a:pPr lvl="1"/>
            <a:r>
              <a:rPr lang="en-US" sz="2200" dirty="0">
                <a:latin typeface="Calibri" panose="020F0502020204030204" pitchFamily="34" charset="0"/>
                <a:ea typeface="Calibri" panose="020F0502020204030204" pitchFamily="34" charset="0"/>
                <a:cs typeface="Calibri" panose="020F0502020204030204" pitchFamily="34" charset="0"/>
              </a:rPr>
              <a:t>	Spanish—Archana Always</a:t>
            </a:r>
          </a:p>
          <a:p>
            <a:pPr lvl="1"/>
            <a:r>
              <a:rPr lang="en-US" sz="2200" dirty="0">
                <a:latin typeface="Calibri" panose="020F0502020204030204" pitchFamily="34" charset="0"/>
                <a:ea typeface="Calibri" panose="020F0502020204030204" pitchFamily="34" charset="0"/>
                <a:cs typeface="Calibri" panose="020F0502020204030204" pitchFamily="34" charset="0"/>
              </a:rPr>
              <a:t>	French—Lamia </a:t>
            </a:r>
            <a:r>
              <a:rPr lang="en-US" sz="2200" dirty="0" err="1">
                <a:latin typeface="Calibri" panose="020F0502020204030204" pitchFamily="34" charset="0"/>
                <a:ea typeface="Calibri" panose="020F0502020204030204" pitchFamily="34" charset="0"/>
                <a:cs typeface="Calibri" panose="020F0502020204030204" pitchFamily="34" charset="0"/>
              </a:rPr>
              <a:t>Mezzour</a:t>
            </a:r>
            <a:r>
              <a:rPr lang="en-US" sz="2200" dirty="0">
                <a:latin typeface="Calibri" panose="020F0502020204030204" pitchFamily="34" charset="0"/>
                <a:ea typeface="Calibri" panose="020F0502020204030204" pitchFamily="34" charset="0"/>
                <a:cs typeface="Calibri" panose="020F0502020204030204" pitchFamily="34" charset="0"/>
              </a:rPr>
              <a:t>-Hodson</a:t>
            </a:r>
          </a:p>
          <a:p>
            <a:pPr lvl="1"/>
            <a:r>
              <a:rPr lang="en-US" sz="2200" dirty="0">
                <a:latin typeface="Calibri" panose="020F0502020204030204" pitchFamily="34" charset="0"/>
                <a:ea typeface="Calibri" panose="020F0502020204030204" pitchFamily="34" charset="0"/>
                <a:cs typeface="Calibri" panose="020F0502020204030204" pitchFamily="34" charset="0"/>
              </a:rPr>
              <a:t>Political Science—Christina Sciabarra</a:t>
            </a:r>
          </a:p>
          <a:p>
            <a:pPr lvl="1"/>
            <a:r>
              <a:rPr lang="en-US" sz="2200" dirty="0">
                <a:latin typeface="Calibri" panose="020F0502020204030204" pitchFamily="34" charset="0"/>
                <a:ea typeface="Calibri" panose="020F0502020204030204" pitchFamily="34" charset="0"/>
                <a:cs typeface="Calibri" panose="020F0502020204030204" pitchFamily="34" charset="0"/>
              </a:rPr>
              <a:t>IT—Thomas Lee</a:t>
            </a:r>
          </a:p>
          <a:p>
            <a:pPr lvl="1"/>
            <a:r>
              <a:rPr lang="en-US" sz="2200" dirty="0">
                <a:latin typeface="Calibri" panose="020F0502020204030204" pitchFamily="34" charset="0"/>
                <a:ea typeface="Calibri" panose="020F0502020204030204" pitchFamily="34" charset="0"/>
                <a:cs typeface="Calibri" panose="020F0502020204030204" pitchFamily="34" charset="0"/>
              </a:rPr>
              <a:t>Music—Dan Kramlich</a:t>
            </a:r>
          </a:p>
          <a:p>
            <a:pPr lvl="1"/>
            <a:r>
              <a:rPr lang="en-US" sz="2200" dirty="0">
                <a:latin typeface="Calibri" panose="020F0502020204030204" pitchFamily="34" charset="0"/>
                <a:ea typeface="Calibri" panose="020F0502020204030204" pitchFamily="34" charset="0"/>
                <a:cs typeface="Calibri" panose="020F0502020204030204" pitchFamily="34" charset="0"/>
              </a:rPr>
              <a:t>Art- Deborah Leblang</a:t>
            </a:r>
          </a:p>
        </p:txBody>
      </p:sp>
      <p:sp>
        <p:nvSpPr>
          <p:cNvPr id="4" name="TextBox 3">
            <a:extLst>
              <a:ext uri="{FF2B5EF4-FFF2-40B4-BE49-F238E27FC236}">
                <a16:creationId xmlns:a16="http://schemas.microsoft.com/office/drawing/2014/main" id="{30205B98-3BFA-B574-1D03-D6F048A9552B}"/>
              </a:ext>
            </a:extLst>
          </p:cNvPr>
          <p:cNvSpPr txBox="1"/>
          <p:nvPr/>
        </p:nvSpPr>
        <p:spPr>
          <a:xfrm>
            <a:off x="2057400" y="1485900"/>
            <a:ext cx="14097000" cy="830997"/>
          </a:xfrm>
          <a:prstGeom prst="rect">
            <a:avLst/>
          </a:prstGeom>
          <a:noFill/>
        </p:spPr>
        <p:txBody>
          <a:bodyPr wrap="square" rtlCol="0">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We are now a part of the Connected Learning Group under the Academic Affairs Division, Our Dean is Amy Kinsley</a:t>
            </a:r>
          </a:p>
        </p:txBody>
      </p:sp>
      <p:pic>
        <p:nvPicPr>
          <p:cNvPr id="6" name="Audio 5">
            <a:hlinkClick r:id="" action="ppaction://media"/>
            <a:extLst>
              <a:ext uri="{FF2B5EF4-FFF2-40B4-BE49-F238E27FC236}">
                <a16:creationId xmlns:a16="http://schemas.microsoft.com/office/drawing/2014/main" id="{AF00407F-FD29-C0D5-6E53-CDA9ABD47AF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3824409170"/>
      </p:ext>
    </p:extLst>
  </p:cSld>
  <p:clrMapOvr>
    <a:masterClrMapping/>
  </p:clrMapOvr>
  <mc:AlternateContent xmlns:mc="http://schemas.openxmlformats.org/markup-compatibility/2006">
    <mc:Choice xmlns:p14="http://schemas.microsoft.com/office/powerpoint/2010/main" Requires="p14">
      <p:transition spd="slow" p14:dur="2000" advTm="26772"/>
    </mc:Choice>
    <mc:Fallback>
      <p:transition spd="slow" advTm="26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txBox="1">
            <a:spLocks noGrp="1"/>
          </p:cNvSpPr>
          <p:nvPr>
            <p:ph type="title"/>
          </p:nvPr>
        </p:nvSpPr>
        <p:spPr>
          <a:xfrm>
            <a:off x="2664517" y="354329"/>
            <a:ext cx="12958966" cy="1197572"/>
          </a:xfrm>
          <a:prstGeom prst="rect">
            <a:avLst/>
          </a:prstGeom>
        </p:spPr>
        <p:txBody>
          <a:bodyPr vert="horz" wrap="square" lIns="0" tIns="12065" rIns="0" bIns="0" rtlCol="0">
            <a:spAutoFit/>
          </a:bodyPr>
          <a:lstStyle/>
          <a:p>
            <a:pPr marL="12700" marR="5080" algn="ctr">
              <a:lnSpc>
                <a:spcPct val="116900"/>
              </a:lnSpc>
              <a:spcBef>
                <a:spcPts val="95"/>
              </a:spcBef>
            </a:pPr>
            <a:r>
              <a:rPr sz="6950" b="1" spc="480" dirty="0">
                <a:latin typeface="Calibri" panose="020F0502020204030204" pitchFamily="34" charset="0"/>
                <a:ea typeface="Calibri" panose="020F0502020204030204" pitchFamily="34" charset="0"/>
                <a:cs typeface="Calibri" panose="020F0502020204030204" pitchFamily="34" charset="0"/>
              </a:rPr>
              <a:t>Orientation </a:t>
            </a:r>
            <a:r>
              <a:rPr sz="6950" b="1" spc="415" dirty="0">
                <a:latin typeface="Calibri" panose="020F0502020204030204" pitchFamily="34" charset="0"/>
                <a:ea typeface="Calibri" panose="020F0502020204030204" pitchFamily="34" charset="0"/>
                <a:cs typeface="Calibri" panose="020F0502020204030204" pitchFamily="34" charset="0"/>
              </a:rPr>
              <a:t>Agenda</a:t>
            </a:r>
            <a:r>
              <a:rPr sz="6950" spc="415" dirty="0"/>
              <a:t>:</a:t>
            </a:r>
            <a:endParaRPr sz="6950" dirty="0"/>
          </a:p>
        </p:txBody>
      </p:sp>
      <p:sp>
        <p:nvSpPr>
          <p:cNvPr id="2" name="TextBox 1">
            <a:extLst>
              <a:ext uri="{FF2B5EF4-FFF2-40B4-BE49-F238E27FC236}">
                <a16:creationId xmlns:a16="http://schemas.microsoft.com/office/drawing/2014/main" id="{8DDD4869-9104-AB76-330F-5989B0E7B749}"/>
              </a:ext>
            </a:extLst>
          </p:cNvPr>
          <p:cNvSpPr txBox="1"/>
          <p:nvPr/>
        </p:nvSpPr>
        <p:spPr>
          <a:xfrm>
            <a:off x="1093051" y="1583177"/>
            <a:ext cx="13868400" cy="6463308"/>
          </a:xfrm>
          <a:prstGeom prst="rect">
            <a:avLst/>
          </a:prstGeom>
          <a:noFill/>
        </p:spPr>
        <p:txBody>
          <a:bodyPr wrap="square" rtlCol="0">
            <a:spAutoFit/>
          </a:bodyPr>
          <a:lstStyle/>
          <a:p>
            <a:r>
              <a:rPr lang="en-US" sz="4400" dirty="0">
                <a:latin typeface="Calibri" panose="020F0502020204030204" pitchFamily="34" charset="0"/>
                <a:ea typeface="Calibri" panose="020F0502020204030204" pitchFamily="34" charset="0"/>
                <a:cs typeface="Calibri" panose="020F0502020204030204" pitchFamily="34" charset="0"/>
              </a:rPr>
              <a:t>PART 1:</a:t>
            </a:r>
          </a:p>
          <a:p>
            <a:pPr marL="285750"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What is College in the High School </a:t>
            </a:r>
          </a:p>
          <a:p>
            <a:pPr marL="742950" lvl="1"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What should students consider before enrolling</a:t>
            </a:r>
          </a:p>
          <a:p>
            <a:pPr marL="742950" lvl="1"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Equity impacts and benefits to students</a:t>
            </a:r>
          </a:p>
          <a:p>
            <a:pPr marL="285750"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NACEP Accreditation and Requirements</a:t>
            </a:r>
          </a:p>
          <a:p>
            <a:pPr marL="285750"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Timelines and processes</a:t>
            </a:r>
          </a:p>
          <a:p>
            <a:pPr marL="285750"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What’s new</a:t>
            </a:r>
          </a:p>
          <a:p>
            <a:r>
              <a:rPr lang="en-US" sz="4400" dirty="0">
                <a:latin typeface="Calibri" panose="020F0502020204030204" pitchFamily="34" charset="0"/>
                <a:ea typeface="Calibri" panose="020F0502020204030204" pitchFamily="34" charset="0"/>
                <a:cs typeface="Calibri" panose="020F0502020204030204" pitchFamily="34" charset="0"/>
              </a:rPr>
              <a:t>PART 2:</a:t>
            </a:r>
          </a:p>
          <a:p>
            <a:pPr marL="285750" indent="-285750">
              <a:buFont typeface="Arial" panose="020B0604020202020204" pitchFamily="34" charset="0"/>
              <a:buChar char="•"/>
            </a:pPr>
            <a:r>
              <a:rPr lang="en-US" sz="4400" dirty="0">
                <a:latin typeface="Calibri" panose="020F0502020204030204" pitchFamily="34" charset="0"/>
                <a:ea typeface="Calibri" panose="020F0502020204030204" pitchFamily="34" charset="0"/>
                <a:cs typeface="Calibri" panose="020F0502020204030204" pitchFamily="34" charset="0"/>
              </a:rPr>
              <a:t>Resources for students</a:t>
            </a:r>
          </a:p>
          <a:p>
            <a:pPr lvl="1"/>
            <a:endParaRPr lang="en-US" dirty="0"/>
          </a:p>
        </p:txBody>
      </p:sp>
      <p:pic>
        <p:nvPicPr>
          <p:cNvPr id="4" name="Audio 3">
            <a:hlinkClick r:id="" action="ppaction://media"/>
            <a:extLst>
              <a:ext uri="{FF2B5EF4-FFF2-40B4-BE49-F238E27FC236}">
                <a16:creationId xmlns:a16="http://schemas.microsoft.com/office/drawing/2014/main" id="{CD8CA299-B8E9-C366-3954-855A6434577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6613" t="-266613" r="-266613" b="-266613"/>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2863"/>
    </mc:Choice>
    <mc:Fallback>
      <p:transition spd="slow" advTm="32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257300" y="342900"/>
            <a:ext cx="15773400" cy="1023998"/>
          </a:xfrm>
          <a:prstGeom prst="rect">
            <a:avLst/>
          </a:prstGeom>
        </p:spPr>
        <p:txBody>
          <a:bodyPr vert="horz" wrap="square" lIns="0" tIns="15875" rIns="0" bIns="0" rtlCol="0">
            <a:spAutoFit/>
          </a:bodyPr>
          <a:lstStyle/>
          <a:p>
            <a:pPr marL="12700">
              <a:lnSpc>
                <a:spcPct val="100000"/>
              </a:lnSpc>
              <a:spcBef>
                <a:spcPts val="125"/>
              </a:spcBef>
            </a:pPr>
            <a:r>
              <a:rPr sz="6550" b="1" spc="570" dirty="0">
                <a:latin typeface="Calibri" panose="020F0502020204030204" pitchFamily="34" charset="0"/>
                <a:ea typeface="Calibri" panose="020F0502020204030204" pitchFamily="34" charset="0"/>
                <a:cs typeface="Calibri" panose="020F0502020204030204" pitchFamily="34" charset="0"/>
              </a:rPr>
              <a:t>What</a:t>
            </a:r>
            <a:r>
              <a:rPr sz="6550" b="1" spc="-160" dirty="0">
                <a:latin typeface="Calibri" panose="020F0502020204030204" pitchFamily="34" charset="0"/>
                <a:ea typeface="Calibri" panose="020F0502020204030204" pitchFamily="34" charset="0"/>
                <a:cs typeface="Calibri" panose="020F0502020204030204" pitchFamily="34" charset="0"/>
              </a:rPr>
              <a:t> </a:t>
            </a:r>
            <a:r>
              <a:rPr sz="6550" b="1" spc="75" dirty="0">
                <a:latin typeface="Calibri" panose="020F0502020204030204" pitchFamily="34" charset="0"/>
                <a:ea typeface="Calibri" panose="020F0502020204030204" pitchFamily="34" charset="0"/>
                <a:cs typeface="Calibri" panose="020F0502020204030204" pitchFamily="34" charset="0"/>
              </a:rPr>
              <a:t>is</a:t>
            </a:r>
            <a:r>
              <a:rPr sz="6550" b="1" spc="-155" dirty="0">
                <a:latin typeface="Calibri" panose="020F0502020204030204" pitchFamily="34" charset="0"/>
                <a:ea typeface="Calibri" panose="020F0502020204030204" pitchFamily="34" charset="0"/>
                <a:cs typeface="Calibri" panose="020F0502020204030204" pitchFamily="34" charset="0"/>
              </a:rPr>
              <a:t> </a:t>
            </a:r>
            <a:r>
              <a:rPr sz="6550" b="1" spc="345" dirty="0">
                <a:latin typeface="Calibri" panose="020F0502020204030204" pitchFamily="34" charset="0"/>
                <a:ea typeface="Calibri" panose="020F0502020204030204" pitchFamily="34" charset="0"/>
                <a:cs typeface="Calibri" panose="020F0502020204030204" pitchFamily="34" charset="0"/>
              </a:rPr>
              <a:t>College</a:t>
            </a:r>
            <a:r>
              <a:rPr sz="6550" b="1" spc="-160" dirty="0">
                <a:latin typeface="Calibri" panose="020F0502020204030204" pitchFamily="34" charset="0"/>
                <a:ea typeface="Calibri" panose="020F0502020204030204" pitchFamily="34" charset="0"/>
                <a:cs typeface="Calibri" panose="020F0502020204030204" pitchFamily="34" charset="0"/>
              </a:rPr>
              <a:t> </a:t>
            </a:r>
            <a:r>
              <a:rPr sz="6550" b="1" spc="430" dirty="0">
                <a:latin typeface="Calibri" panose="020F0502020204030204" pitchFamily="34" charset="0"/>
                <a:ea typeface="Calibri" panose="020F0502020204030204" pitchFamily="34" charset="0"/>
                <a:cs typeface="Calibri" panose="020F0502020204030204" pitchFamily="34" charset="0"/>
              </a:rPr>
              <a:t>in</a:t>
            </a:r>
            <a:r>
              <a:rPr sz="6550" b="1" spc="-155" dirty="0">
                <a:latin typeface="Calibri" panose="020F0502020204030204" pitchFamily="34" charset="0"/>
                <a:ea typeface="Calibri" panose="020F0502020204030204" pitchFamily="34" charset="0"/>
                <a:cs typeface="Calibri" panose="020F0502020204030204" pitchFamily="34" charset="0"/>
              </a:rPr>
              <a:t> </a:t>
            </a:r>
            <a:r>
              <a:rPr sz="6550" b="1" spc="540" dirty="0">
                <a:latin typeface="Calibri" panose="020F0502020204030204" pitchFamily="34" charset="0"/>
                <a:ea typeface="Calibri" panose="020F0502020204030204" pitchFamily="34" charset="0"/>
                <a:cs typeface="Calibri" panose="020F0502020204030204" pitchFamily="34" charset="0"/>
              </a:rPr>
              <a:t>the</a:t>
            </a:r>
            <a:r>
              <a:rPr sz="6550" b="1" spc="-160" dirty="0">
                <a:latin typeface="Calibri" panose="020F0502020204030204" pitchFamily="34" charset="0"/>
                <a:ea typeface="Calibri" panose="020F0502020204030204" pitchFamily="34" charset="0"/>
                <a:cs typeface="Calibri" panose="020F0502020204030204" pitchFamily="34" charset="0"/>
              </a:rPr>
              <a:t> </a:t>
            </a:r>
            <a:r>
              <a:rPr sz="6550" b="1" spc="505" dirty="0">
                <a:latin typeface="Calibri" panose="020F0502020204030204" pitchFamily="34" charset="0"/>
                <a:ea typeface="Calibri" panose="020F0502020204030204" pitchFamily="34" charset="0"/>
                <a:cs typeface="Calibri" panose="020F0502020204030204" pitchFamily="34" charset="0"/>
              </a:rPr>
              <a:t>High</a:t>
            </a:r>
            <a:r>
              <a:rPr sz="6550" b="1" spc="-155" dirty="0">
                <a:latin typeface="Calibri" panose="020F0502020204030204" pitchFamily="34" charset="0"/>
                <a:ea typeface="Calibri" panose="020F0502020204030204" pitchFamily="34" charset="0"/>
                <a:cs typeface="Calibri" panose="020F0502020204030204" pitchFamily="34" charset="0"/>
              </a:rPr>
              <a:t> </a:t>
            </a:r>
            <a:r>
              <a:rPr sz="6550" b="1" spc="200" dirty="0">
                <a:latin typeface="Calibri" panose="020F0502020204030204" pitchFamily="34" charset="0"/>
                <a:ea typeface="Calibri" panose="020F0502020204030204" pitchFamily="34" charset="0"/>
                <a:cs typeface="Calibri" panose="020F0502020204030204" pitchFamily="34" charset="0"/>
              </a:rPr>
              <a:t>School?</a:t>
            </a:r>
            <a:endParaRPr sz="655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object 14"/>
          <p:cNvSpPr txBox="1"/>
          <p:nvPr/>
        </p:nvSpPr>
        <p:spPr>
          <a:xfrm>
            <a:off x="3581400" y="3636427"/>
            <a:ext cx="10688955" cy="3523400"/>
          </a:xfrm>
          <a:prstGeom prst="rect">
            <a:avLst/>
          </a:prstGeom>
        </p:spPr>
        <p:txBody>
          <a:bodyPr vert="horz" wrap="square" lIns="0" tIns="12065" rIns="0" bIns="0" rtlCol="0">
            <a:spAutoFit/>
          </a:bodyPr>
          <a:lstStyle/>
          <a:p>
            <a:pPr marL="469900" marR="495300" indent="-457200">
              <a:spcBef>
                <a:spcPts val="95"/>
              </a:spcBef>
              <a:buFont typeface="Arial" panose="020B0604020202020204" pitchFamily="34" charset="0"/>
              <a:buChar char="•"/>
            </a:pPr>
            <a:r>
              <a:rPr sz="3200" dirty="0">
                <a:solidFill>
                  <a:srgbClr val="FFFFFF"/>
                </a:solidFill>
                <a:latin typeface="Verdana"/>
                <a:cs typeface="Verdana"/>
              </a:rPr>
              <a:t>Official</a:t>
            </a:r>
            <a:r>
              <a:rPr sz="3200" spc="-335" dirty="0">
                <a:solidFill>
                  <a:srgbClr val="FFFFFF"/>
                </a:solidFill>
                <a:latin typeface="Verdana"/>
                <a:cs typeface="Verdana"/>
              </a:rPr>
              <a:t> </a:t>
            </a:r>
            <a:r>
              <a:rPr sz="3200" spc="-35" dirty="0">
                <a:solidFill>
                  <a:srgbClr val="FFFFFF"/>
                </a:solidFill>
                <a:latin typeface="Verdana"/>
                <a:cs typeface="Verdana"/>
              </a:rPr>
              <a:t>college</a:t>
            </a:r>
            <a:r>
              <a:rPr sz="3200" spc="-335" dirty="0">
                <a:solidFill>
                  <a:srgbClr val="FFFFFF"/>
                </a:solidFill>
                <a:latin typeface="Verdana"/>
                <a:cs typeface="Verdana"/>
              </a:rPr>
              <a:t> </a:t>
            </a:r>
            <a:r>
              <a:rPr sz="3200" spc="-30" dirty="0">
                <a:solidFill>
                  <a:srgbClr val="FFFFFF"/>
                </a:solidFill>
                <a:latin typeface="Verdana"/>
                <a:cs typeface="Verdana"/>
              </a:rPr>
              <a:t>courses</a:t>
            </a:r>
            <a:r>
              <a:rPr sz="3200" spc="-335" dirty="0">
                <a:solidFill>
                  <a:srgbClr val="FFFFFF"/>
                </a:solidFill>
                <a:latin typeface="Verdana"/>
                <a:cs typeface="Verdana"/>
              </a:rPr>
              <a:t> </a:t>
            </a:r>
            <a:r>
              <a:rPr sz="3200" spc="-70" dirty="0">
                <a:solidFill>
                  <a:srgbClr val="FFFFFF"/>
                </a:solidFill>
                <a:latin typeface="Verdana"/>
                <a:cs typeface="Verdana"/>
              </a:rPr>
              <a:t>at</a:t>
            </a:r>
            <a:r>
              <a:rPr sz="3200" spc="-335" dirty="0">
                <a:solidFill>
                  <a:srgbClr val="FFFFFF"/>
                </a:solidFill>
                <a:latin typeface="Verdana"/>
                <a:cs typeface="Verdana"/>
              </a:rPr>
              <a:t> </a:t>
            </a:r>
            <a:r>
              <a:rPr sz="3200" dirty="0">
                <a:solidFill>
                  <a:srgbClr val="FFFFFF"/>
                </a:solidFill>
                <a:latin typeface="Verdana"/>
                <a:cs typeface="Verdana"/>
              </a:rPr>
              <a:t>no</a:t>
            </a:r>
            <a:r>
              <a:rPr sz="3200" spc="-335" dirty="0">
                <a:solidFill>
                  <a:srgbClr val="FFFFFF"/>
                </a:solidFill>
                <a:latin typeface="Verdana"/>
                <a:cs typeface="Verdana"/>
              </a:rPr>
              <a:t> </a:t>
            </a:r>
            <a:r>
              <a:rPr sz="3200" spc="-20" dirty="0">
                <a:solidFill>
                  <a:srgbClr val="FFFFFF"/>
                </a:solidFill>
                <a:latin typeface="Verdana"/>
                <a:cs typeface="Verdana"/>
              </a:rPr>
              <a:t>cost </a:t>
            </a:r>
            <a:r>
              <a:rPr sz="3200" spc="-85" dirty="0">
                <a:solidFill>
                  <a:srgbClr val="FFFFFF"/>
                </a:solidFill>
                <a:latin typeface="Verdana"/>
                <a:cs typeface="Verdana"/>
              </a:rPr>
              <a:t>Generates</a:t>
            </a:r>
            <a:r>
              <a:rPr sz="3200" spc="-325" dirty="0">
                <a:solidFill>
                  <a:srgbClr val="FFFFFF"/>
                </a:solidFill>
                <a:latin typeface="Verdana"/>
                <a:cs typeface="Verdana"/>
              </a:rPr>
              <a:t> </a:t>
            </a:r>
            <a:r>
              <a:rPr sz="3200" dirty="0">
                <a:solidFill>
                  <a:srgbClr val="FFFFFF"/>
                </a:solidFill>
                <a:latin typeface="Verdana"/>
                <a:cs typeface="Verdana"/>
              </a:rPr>
              <a:t>official</a:t>
            </a:r>
            <a:r>
              <a:rPr sz="3200" spc="-325" dirty="0">
                <a:solidFill>
                  <a:srgbClr val="FFFFFF"/>
                </a:solidFill>
                <a:latin typeface="Verdana"/>
                <a:cs typeface="Verdana"/>
              </a:rPr>
              <a:t> </a:t>
            </a:r>
            <a:r>
              <a:rPr sz="3200" spc="-35" dirty="0">
                <a:solidFill>
                  <a:srgbClr val="FFFFFF"/>
                </a:solidFill>
                <a:latin typeface="Verdana"/>
                <a:cs typeface="Verdana"/>
              </a:rPr>
              <a:t>college</a:t>
            </a:r>
            <a:r>
              <a:rPr sz="3200" spc="-325" dirty="0">
                <a:solidFill>
                  <a:srgbClr val="FFFFFF"/>
                </a:solidFill>
                <a:latin typeface="Verdana"/>
                <a:cs typeface="Verdana"/>
              </a:rPr>
              <a:t> </a:t>
            </a:r>
            <a:r>
              <a:rPr sz="3200" spc="-105" dirty="0">
                <a:solidFill>
                  <a:srgbClr val="FFFFFF"/>
                </a:solidFill>
                <a:latin typeface="Verdana"/>
                <a:cs typeface="Verdana"/>
              </a:rPr>
              <a:t>records:</a:t>
            </a:r>
            <a:r>
              <a:rPr sz="3200" spc="-320" dirty="0">
                <a:solidFill>
                  <a:srgbClr val="FFFFFF"/>
                </a:solidFill>
                <a:latin typeface="Verdana"/>
                <a:cs typeface="Verdana"/>
              </a:rPr>
              <a:t> </a:t>
            </a:r>
            <a:r>
              <a:rPr sz="3200" spc="-70" dirty="0">
                <a:solidFill>
                  <a:srgbClr val="FFFFFF"/>
                </a:solidFill>
                <a:latin typeface="Verdana"/>
                <a:cs typeface="Verdana"/>
              </a:rPr>
              <a:t>GPA</a:t>
            </a:r>
            <a:r>
              <a:rPr sz="3200" spc="-325" dirty="0">
                <a:solidFill>
                  <a:srgbClr val="FFFFFF"/>
                </a:solidFill>
                <a:latin typeface="Verdana"/>
                <a:cs typeface="Verdana"/>
              </a:rPr>
              <a:t> </a:t>
            </a:r>
            <a:r>
              <a:rPr sz="3200" spc="-25" dirty="0">
                <a:solidFill>
                  <a:srgbClr val="FFFFFF"/>
                </a:solidFill>
                <a:latin typeface="Verdana"/>
                <a:cs typeface="Verdana"/>
              </a:rPr>
              <a:t>and </a:t>
            </a:r>
            <a:r>
              <a:rPr sz="3200" spc="-10" dirty="0">
                <a:solidFill>
                  <a:srgbClr val="FFFFFF"/>
                </a:solidFill>
                <a:latin typeface="Verdana"/>
                <a:cs typeface="Verdana"/>
              </a:rPr>
              <a:t>transcripts</a:t>
            </a:r>
            <a:endParaRPr sz="3200" dirty="0">
              <a:latin typeface="Verdana"/>
              <a:cs typeface="Verdana"/>
            </a:endParaRPr>
          </a:p>
          <a:p>
            <a:pPr marL="469900" marR="383540" indent="-457200">
              <a:spcBef>
                <a:spcPts val="490"/>
              </a:spcBef>
              <a:buFont typeface="Arial" panose="020B0604020202020204" pitchFamily="34" charset="0"/>
              <a:buChar char="•"/>
            </a:pPr>
            <a:r>
              <a:rPr sz="3200" spc="-25" dirty="0">
                <a:solidFill>
                  <a:srgbClr val="FFFFFF"/>
                </a:solidFill>
                <a:latin typeface="Verdana"/>
                <a:cs typeface="Verdana"/>
              </a:rPr>
              <a:t>Allows</a:t>
            </a:r>
            <a:r>
              <a:rPr sz="3200" spc="-370" dirty="0">
                <a:solidFill>
                  <a:srgbClr val="FFFFFF"/>
                </a:solidFill>
                <a:latin typeface="Verdana"/>
                <a:cs typeface="Verdana"/>
              </a:rPr>
              <a:t> </a:t>
            </a:r>
            <a:r>
              <a:rPr sz="3200" spc="-30" dirty="0">
                <a:solidFill>
                  <a:srgbClr val="FFFFFF"/>
                </a:solidFill>
                <a:latin typeface="Verdana"/>
                <a:cs typeface="Verdana"/>
              </a:rPr>
              <a:t>students</a:t>
            </a:r>
            <a:r>
              <a:rPr sz="3200" spc="-370" dirty="0">
                <a:solidFill>
                  <a:srgbClr val="FFFFFF"/>
                </a:solidFill>
                <a:latin typeface="Verdana"/>
                <a:cs typeface="Verdana"/>
              </a:rPr>
              <a:t> </a:t>
            </a:r>
            <a:r>
              <a:rPr sz="3200" dirty="0">
                <a:solidFill>
                  <a:srgbClr val="FFFFFF"/>
                </a:solidFill>
                <a:latin typeface="Verdana"/>
                <a:cs typeface="Verdana"/>
              </a:rPr>
              <a:t>to</a:t>
            </a:r>
            <a:r>
              <a:rPr sz="3200" spc="-365" dirty="0">
                <a:solidFill>
                  <a:srgbClr val="FFFFFF"/>
                </a:solidFill>
                <a:latin typeface="Verdana"/>
                <a:cs typeface="Verdana"/>
              </a:rPr>
              <a:t> </a:t>
            </a:r>
            <a:r>
              <a:rPr sz="3200" spc="-85" dirty="0">
                <a:solidFill>
                  <a:srgbClr val="FFFFFF"/>
                </a:solidFill>
                <a:latin typeface="Verdana"/>
                <a:cs typeface="Verdana"/>
              </a:rPr>
              <a:t>stay</a:t>
            </a:r>
            <a:r>
              <a:rPr sz="3200" spc="-370" dirty="0">
                <a:solidFill>
                  <a:srgbClr val="FFFFFF"/>
                </a:solidFill>
                <a:latin typeface="Verdana"/>
                <a:cs typeface="Verdana"/>
              </a:rPr>
              <a:t> </a:t>
            </a:r>
            <a:r>
              <a:rPr sz="3200" dirty="0">
                <a:solidFill>
                  <a:srgbClr val="FFFFFF"/>
                </a:solidFill>
                <a:latin typeface="Verdana"/>
                <a:cs typeface="Verdana"/>
              </a:rPr>
              <a:t>on</a:t>
            </a:r>
            <a:r>
              <a:rPr sz="3200" spc="-365" dirty="0">
                <a:solidFill>
                  <a:srgbClr val="FFFFFF"/>
                </a:solidFill>
                <a:latin typeface="Verdana"/>
                <a:cs typeface="Verdana"/>
              </a:rPr>
              <a:t> </a:t>
            </a:r>
            <a:r>
              <a:rPr sz="3200" spc="-45" dirty="0">
                <a:solidFill>
                  <a:srgbClr val="FFFFFF"/>
                </a:solidFill>
                <a:latin typeface="Verdana"/>
                <a:cs typeface="Verdana"/>
              </a:rPr>
              <a:t>their</a:t>
            </a:r>
            <a:r>
              <a:rPr sz="3200" spc="-370" dirty="0">
                <a:solidFill>
                  <a:srgbClr val="FFFFFF"/>
                </a:solidFill>
                <a:latin typeface="Verdana"/>
                <a:cs typeface="Verdana"/>
              </a:rPr>
              <a:t> </a:t>
            </a:r>
            <a:r>
              <a:rPr sz="3200" spc="-110" dirty="0">
                <a:solidFill>
                  <a:srgbClr val="FFFFFF"/>
                </a:solidFill>
                <a:latin typeface="Verdana"/>
                <a:cs typeface="Verdana"/>
              </a:rPr>
              <a:t>high</a:t>
            </a:r>
            <a:r>
              <a:rPr sz="3200" spc="-370" dirty="0">
                <a:solidFill>
                  <a:srgbClr val="FFFFFF"/>
                </a:solidFill>
                <a:latin typeface="Verdana"/>
                <a:cs typeface="Verdana"/>
              </a:rPr>
              <a:t> </a:t>
            </a:r>
            <a:r>
              <a:rPr sz="3200" spc="-10" dirty="0">
                <a:solidFill>
                  <a:srgbClr val="FFFFFF"/>
                </a:solidFill>
                <a:latin typeface="Verdana"/>
                <a:cs typeface="Verdana"/>
              </a:rPr>
              <a:t>school campus</a:t>
            </a:r>
            <a:endParaRPr sz="3200" dirty="0">
              <a:latin typeface="Verdana"/>
              <a:cs typeface="Verdana"/>
            </a:endParaRPr>
          </a:p>
          <a:p>
            <a:pPr marL="469900" marR="5080" indent="-457200">
              <a:buFont typeface="Arial" panose="020B0604020202020204" pitchFamily="34" charset="0"/>
              <a:buChar char="•"/>
            </a:pPr>
            <a:r>
              <a:rPr sz="3200" spc="-25" dirty="0">
                <a:solidFill>
                  <a:srgbClr val="FFFFFF"/>
                </a:solidFill>
                <a:latin typeface="Verdana"/>
                <a:cs typeface="Verdana"/>
              </a:rPr>
              <a:t>Provides</a:t>
            </a:r>
            <a:r>
              <a:rPr sz="3200" spc="-345" dirty="0">
                <a:solidFill>
                  <a:srgbClr val="FFFFFF"/>
                </a:solidFill>
                <a:latin typeface="Verdana"/>
                <a:cs typeface="Verdana"/>
              </a:rPr>
              <a:t> </a:t>
            </a:r>
            <a:r>
              <a:rPr sz="3200" spc="-30" dirty="0">
                <a:solidFill>
                  <a:srgbClr val="FFFFFF"/>
                </a:solidFill>
                <a:latin typeface="Verdana"/>
                <a:cs typeface="Verdana"/>
              </a:rPr>
              <a:t>access</a:t>
            </a:r>
            <a:r>
              <a:rPr sz="3200" spc="-340" dirty="0">
                <a:solidFill>
                  <a:srgbClr val="FFFFFF"/>
                </a:solidFill>
                <a:latin typeface="Verdana"/>
                <a:cs typeface="Verdana"/>
              </a:rPr>
              <a:t> </a:t>
            </a:r>
            <a:r>
              <a:rPr sz="3200" dirty="0">
                <a:solidFill>
                  <a:srgbClr val="FFFFFF"/>
                </a:solidFill>
                <a:latin typeface="Verdana"/>
                <a:cs typeface="Verdana"/>
              </a:rPr>
              <a:t>to</a:t>
            </a:r>
            <a:r>
              <a:rPr sz="3200" spc="-340" dirty="0">
                <a:solidFill>
                  <a:srgbClr val="FFFFFF"/>
                </a:solidFill>
                <a:latin typeface="Verdana"/>
                <a:cs typeface="Verdana"/>
              </a:rPr>
              <a:t> </a:t>
            </a:r>
            <a:r>
              <a:rPr sz="3200" spc="-35" dirty="0">
                <a:solidFill>
                  <a:srgbClr val="FFFFFF"/>
                </a:solidFill>
                <a:latin typeface="Verdana"/>
                <a:cs typeface="Verdana"/>
              </a:rPr>
              <a:t>college</a:t>
            </a:r>
            <a:r>
              <a:rPr sz="3200" spc="-345" dirty="0">
                <a:solidFill>
                  <a:srgbClr val="FFFFFF"/>
                </a:solidFill>
                <a:latin typeface="Verdana"/>
                <a:cs typeface="Verdana"/>
              </a:rPr>
              <a:t> </a:t>
            </a:r>
            <a:r>
              <a:rPr sz="3200" spc="-125" dirty="0">
                <a:solidFill>
                  <a:srgbClr val="FFFFFF"/>
                </a:solidFill>
                <a:latin typeface="Verdana"/>
                <a:cs typeface="Verdana"/>
              </a:rPr>
              <a:t>resources:</a:t>
            </a:r>
            <a:r>
              <a:rPr sz="3200" spc="-340" dirty="0">
                <a:solidFill>
                  <a:srgbClr val="FFFFFF"/>
                </a:solidFill>
                <a:latin typeface="Verdana"/>
                <a:cs typeface="Verdana"/>
              </a:rPr>
              <a:t> </a:t>
            </a:r>
            <a:r>
              <a:rPr sz="3200" spc="-95" dirty="0">
                <a:solidFill>
                  <a:srgbClr val="FFFFFF"/>
                </a:solidFill>
                <a:latin typeface="Verdana"/>
                <a:cs typeface="Verdana"/>
              </a:rPr>
              <a:t>Library, </a:t>
            </a:r>
            <a:r>
              <a:rPr sz="3200" spc="-30" dirty="0">
                <a:solidFill>
                  <a:srgbClr val="FFFFFF"/>
                </a:solidFill>
                <a:latin typeface="Verdana"/>
                <a:cs typeface="Verdana"/>
              </a:rPr>
              <a:t>Academic</a:t>
            </a:r>
            <a:r>
              <a:rPr sz="3200" spc="-365" dirty="0">
                <a:solidFill>
                  <a:srgbClr val="FFFFFF"/>
                </a:solidFill>
                <a:latin typeface="Verdana"/>
                <a:cs typeface="Verdana"/>
              </a:rPr>
              <a:t> </a:t>
            </a:r>
            <a:r>
              <a:rPr sz="3200" spc="-50" dirty="0">
                <a:solidFill>
                  <a:srgbClr val="FFFFFF"/>
                </a:solidFill>
                <a:latin typeface="Verdana"/>
                <a:cs typeface="Verdana"/>
              </a:rPr>
              <a:t>Success</a:t>
            </a:r>
            <a:r>
              <a:rPr sz="3200" spc="-365" dirty="0">
                <a:solidFill>
                  <a:srgbClr val="FFFFFF"/>
                </a:solidFill>
                <a:latin typeface="Verdana"/>
                <a:cs typeface="Verdana"/>
              </a:rPr>
              <a:t> </a:t>
            </a:r>
            <a:r>
              <a:rPr sz="3200" spc="-155" dirty="0">
                <a:solidFill>
                  <a:srgbClr val="FFFFFF"/>
                </a:solidFill>
                <a:latin typeface="Verdana"/>
                <a:cs typeface="Verdana"/>
              </a:rPr>
              <a:t>Center,</a:t>
            </a:r>
            <a:r>
              <a:rPr sz="3200" spc="-365" dirty="0">
                <a:solidFill>
                  <a:srgbClr val="FFFFFF"/>
                </a:solidFill>
                <a:latin typeface="Verdana"/>
                <a:cs typeface="Verdana"/>
              </a:rPr>
              <a:t> </a:t>
            </a:r>
            <a:r>
              <a:rPr sz="3200" spc="-10" dirty="0">
                <a:solidFill>
                  <a:srgbClr val="FFFFFF"/>
                </a:solidFill>
                <a:latin typeface="Verdana"/>
                <a:cs typeface="Verdana"/>
              </a:rPr>
              <a:t>Advising</a:t>
            </a:r>
            <a:r>
              <a:rPr lang="en-US" sz="3200" spc="-10" dirty="0">
                <a:solidFill>
                  <a:srgbClr val="FFFFFF"/>
                </a:solidFill>
                <a:latin typeface="Verdana"/>
                <a:cs typeface="Verdana"/>
              </a:rPr>
              <a:t>, etc.  Students must create a NetID to use the services.</a:t>
            </a:r>
            <a:endParaRPr sz="3200" dirty="0">
              <a:latin typeface="Verdana"/>
              <a:cs typeface="Verdana"/>
            </a:endParaRPr>
          </a:p>
        </p:txBody>
      </p:sp>
      <p:sp>
        <p:nvSpPr>
          <p:cNvPr id="10" name="object 3">
            <a:extLst>
              <a:ext uri="{FF2B5EF4-FFF2-40B4-BE49-F238E27FC236}">
                <a16:creationId xmlns:a16="http://schemas.microsoft.com/office/drawing/2014/main" id="{50FFD11E-95EB-4EEC-40A6-51E523E0B6D2}"/>
              </a:ext>
            </a:extLst>
          </p:cNvPr>
          <p:cNvSpPr txBox="1"/>
          <p:nvPr/>
        </p:nvSpPr>
        <p:spPr>
          <a:xfrm>
            <a:off x="1981200" y="1595498"/>
            <a:ext cx="13487400" cy="9762929"/>
          </a:xfrm>
          <a:prstGeom prst="rect">
            <a:avLst/>
          </a:prstGeom>
        </p:spPr>
        <p:txBody>
          <a:bodyPr vert="horz" wrap="square" lIns="0" tIns="138430" rIns="0" bIns="0" rtlCol="0">
            <a:spAutoFit/>
          </a:bodyPr>
          <a:lstStyle/>
          <a:p>
            <a:pPr marL="240665" indent="-227965">
              <a:lnSpc>
                <a:spcPct val="100000"/>
              </a:lnSpc>
              <a:spcBef>
                <a:spcPts val="1090"/>
              </a:spcBef>
              <a:buFont typeface="Arial"/>
              <a:buChar char="•"/>
              <a:tabLst>
                <a:tab pos="240665" algn="l"/>
              </a:tabLst>
            </a:pPr>
            <a:r>
              <a:rPr sz="4000" dirty="0">
                <a:latin typeface="Calibri"/>
                <a:cs typeface="Calibri"/>
              </a:rPr>
              <a:t>Official</a:t>
            </a:r>
            <a:r>
              <a:rPr sz="4000" spc="-65" dirty="0">
                <a:latin typeface="Calibri"/>
                <a:cs typeface="Calibri"/>
              </a:rPr>
              <a:t> </a:t>
            </a:r>
            <a:r>
              <a:rPr sz="4000" dirty="0">
                <a:latin typeface="Calibri"/>
                <a:cs typeface="Calibri"/>
              </a:rPr>
              <a:t>college</a:t>
            </a:r>
            <a:r>
              <a:rPr sz="4000" spc="-85" dirty="0">
                <a:latin typeface="Calibri"/>
                <a:cs typeface="Calibri"/>
              </a:rPr>
              <a:t> </a:t>
            </a:r>
            <a:r>
              <a:rPr sz="4000" dirty="0">
                <a:latin typeface="Calibri"/>
                <a:cs typeface="Calibri"/>
              </a:rPr>
              <a:t>courses</a:t>
            </a:r>
            <a:r>
              <a:rPr sz="4000" spc="-85" dirty="0">
                <a:latin typeface="Calibri"/>
                <a:cs typeface="Calibri"/>
              </a:rPr>
              <a:t> </a:t>
            </a:r>
            <a:r>
              <a:rPr sz="4000" dirty="0">
                <a:latin typeface="Calibri"/>
                <a:cs typeface="Calibri"/>
              </a:rPr>
              <a:t>at</a:t>
            </a:r>
            <a:r>
              <a:rPr sz="4000" spc="-75" dirty="0">
                <a:latin typeface="Calibri"/>
                <a:cs typeface="Calibri"/>
              </a:rPr>
              <a:t> </a:t>
            </a:r>
            <a:r>
              <a:rPr sz="4000" dirty="0">
                <a:latin typeface="Calibri"/>
                <a:cs typeface="Calibri"/>
              </a:rPr>
              <a:t>no</a:t>
            </a:r>
            <a:r>
              <a:rPr sz="4000" spc="-65" dirty="0">
                <a:latin typeface="Calibri"/>
                <a:cs typeface="Calibri"/>
              </a:rPr>
              <a:t> </a:t>
            </a:r>
            <a:r>
              <a:rPr sz="4000" spc="-20" dirty="0">
                <a:latin typeface="Calibri"/>
                <a:cs typeface="Calibri"/>
              </a:rPr>
              <a:t>cost</a:t>
            </a:r>
            <a:r>
              <a:rPr lang="en-US" sz="4000" spc="-20" dirty="0">
                <a:latin typeface="Calibri"/>
                <a:cs typeface="Calibri"/>
              </a:rPr>
              <a:t>, except private schools.</a:t>
            </a:r>
          </a:p>
          <a:p>
            <a:pPr marL="697865" lvl="1" indent="-227965">
              <a:spcBef>
                <a:spcPts val="1090"/>
              </a:spcBef>
              <a:buFont typeface="Arial"/>
              <a:buChar char="•"/>
              <a:tabLst>
                <a:tab pos="240665" algn="l"/>
              </a:tabLst>
            </a:pPr>
            <a:r>
              <a:rPr lang="en-US" sz="4000" spc="-20" dirty="0">
                <a:latin typeface="Calibri"/>
                <a:cs typeface="Calibri"/>
              </a:rPr>
              <a:t>Earn general education requirements</a:t>
            </a:r>
          </a:p>
          <a:p>
            <a:pPr marL="697865" lvl="1" indent="-227965">
              <a:spcBef>
                <a:spcPts val="1090"/>
              </a:spcBef>
              <a:buFont typeface="Arial"/>
              <a:buChar char="•"/>
              <a:tabLst>
                <a:tab pos="240665" algn="l"/>
              </a:tabLst>
            </a:pPr>
            <a:r>
              <a:rPr lang="en-US" sz="4000" spc="-20" dirty="0">
                <a:latin typeface="Calibri"/>
                <a:cs typeface="Calibri"/>
              </a:rPr>
              <a:t>We can help with educational planning/pathways</a:t>
            </a:r>
            <a:endParaRPr sz="4000" dirty="0">
              <a:latin typeface="Calibri"/>
              <a:cs typeface="Calibri"/>
            </a:endParaRPr>
          </a:p>
          <a:p>
            <a:pPr marL="241300" indent="-228600">
              <a:lnSpc>
                <a:spcPct val="100000"/>
              </a:lnSpc>
              <a:spcBef>
                <a:spcPts val="994"/>
              </a:spcBef>
              <a:buFont typeface="Arial"/>
              <a:buChar char="•"/>
              <a:tabLst>
                <a:tab pos="241300" algn="l"/>
              </a:tabLst>
            </a:pPr>
            <a:r>
              <a:rPr sz="4000" spc="-10" dirty="0">
                <a:latin typeface="Calibri"/>
                <a:cs typeface="Calibri"/>
              </a:rPr>
              <a:t>Generates</a:t>
            </a:r>
            <a:r>
              <a:rPr sz="4000" spc="-120" dirty="0">
                <a:latin typeface="Calibri"/>
                <a:cs typeface="Calibri"/>
              </a:rPr>
              <a:t> </a:t>
            </a:r>
            <a:r>
              <a:rPr sz="4000" dirty="0">
                <a:latin typeface="Calibri"/>
                <a:cs typeface="Calibri"/>
              </a:rPr>
              <a:t>official</a:t>
            </a:r>
            <a:r>
              <a:rPr sz="4000" spc="-90" dirty="0">
                <a:latin typeface="Calibri"/>
                <a:cs typeface="Calibri"/>
              </a:rPr>
              <a:t> </a:t>
            </a:r>
            <a:r>
              <a:rPr sz="4000" dirty="0">
                <a:latin typeface="Calibri"/>
                <a:cs typeface="Calibri"/>
              </a:rPr>
              <a:t>college</a:t>
            </a:r>
            <a:r>
              <a:rPr sz="4000" spc="-110" dirty="0">
                <a:latin typeface="Calibri"/>
                <a:cs typeface="Calibri"/>
              </a:rPr>
              <a:t> </a:t>
            </a:r>
            <a:r>
              <a:rPr sz="4000" dirty="0">
                <a:latin typeface="Calibri"/>
                <a:cs typeface="Calibri"/>
              </a:rPr>
              <a:t>records:</a:t>
            </a:r>
            <a:r>
              <a:rPr sz="4000" spc="-110" dirty="0">
                <a:latin typeface="Calibri"/>
                <a:cs typeface="Calibri"/>
              </a:rPr>
              <a:t> </a:t>
            </a:r>
            <a:r>
              <a:rPr sz="4000" spc="-50" dirty="0">
                <a:latin typeface="Calibri"/>
                <a:cs typeface="Calibri"/>
              </a:rPr>
              <a:t>GPA</a:t>
            </a:r>
            <a:r>
              <a:rPr sz="4000" spc="-95" dirty="0">
                <a:latin typeface="Calibri"/>
                <a:cs typeface="Calibri"/>
              </a:rPr>
              <a:t> </a:t>
            </a:r>
            <a:r>
              <a:rPr sz="4000" dirty="0">
                <a:latin typeface="Calibri"/>
                <a:cs typeface="Calibri"/>
              </a:rPr>
              <a:t>and</a:t>
            </a:r>
            <a:r>
              <a:rPr sz="4000" spc="-90" dirty="0">
                <a:latin typeface="Calibri"/>
                <a:cs typeface="Calibri"/>
              </a:rPr>
              <a:t> </a:t>
            </a:r>
            <a:r>
              <a:rPr sz="4000" spc="-10" dirty="0">
                <a:latin typeface="Calibri"/>
                <a:cs typeface="Calibri"/>
              </a:rPr>
              <a:t>transcripts</a:t>
            </a:r>
            <a:endParaRPr sz="4000" dirty="0">
              <a:latin typeface="Calibri"/>
              <a:cs typeface="Calibri"/>
            </a:endParaRPr>
          </a:p>
          <a:p>
            <a:pPr marL="240665" indent="-227965">
              <a:lnSpc>
                <a:spcPct val="100000"/>
              </a:lnSpc>
              <a:spcBef>
                <a:spcPts val="1000"/>
              </a:spcBef>
              <a:buFont typeface="Arial"/>
              <a:buChar char="•"/>
              <a:tabLst>
                <a:tab pos="240665" algn="l"/>
              </a:tabLst>
            </a:pPr>
            <a:r>
              <a:rPr sz="4000" dirty="0">
                <a:latin typeface="Calibri"/>
                <a:cs typeface="Calibri"/>
              </a:rPr>
              <a:t>Allows</a:t>
            </a:r>
            <a:r>
              <a:rPr sz="4000" spc="-75" dirty="0">
                <a:latin typeface="Calibri"/>
                <a:cs typeface="Calibri"/>
              </a:rPr>
              <a:t> </a:t>
            </a:r>
            <a:r>
              <a:rPr sz="4000" dirty="0">
                <a:latin typeface="Calibri"/>
                <a:cs typeface="Calibri"/>
              </a:rPr>
              <a:t>students</a:t>
            </a:r>
            <a:r>
              <a:rPr sz="4000" spc="-70" dirty="0">
                <a:latin typeface="Calibri"/>
                <a:cs typeface="Calibri"/>
              </a:rPr>
              <a:t> </a:t>
            </a:r>
            <a:r>
              <a:rPr sz="4000" dirty="0">
                <a:latin typeface="Calibri"/>
                <a:cs typeface="Calibri"/>
              </a:rPr>
              <a:t>to</a:t>
            </a:r>
            <a:r>
              <a:rPr sz="4000" spc="-65" dirty="0">
                <a:latin typeface="Calibri"/>
                <a:cs typeface="Calibri"/>
              </a:rPr>
              <a:t> </a:t>
            </a:r>
            <a:r>
              <a:rPr sz="4000" dirty="0">
                <a:latin typeface="Calibri"/>
                <a:cs typeface="Calibri"/>
              </a:rPr>
              <a:t>stay</a:t>
            </a:r>
            <a:r>
              <a:rPr sz="4000" spc="-75" dirty="0">
                <a:latin typeface="Calibri"/>
                <a:cs typeface="Calibri"/>
              </a:rPr>
              <a:t> </a:t>
            </a:r>
            <a:r>
              <a:rPr sz="4000" dirty="0">
                <a:latin typeface="Calibri"/>
                <a:cs typeface="Calibri"/>
              </a:rPr>
              <a:t>on</a:t>
            </a:r>
            <a:r>
              <a:rPr sz="4000" spc="-75" dirty="0">
                <a:latin typeface="Calibri"/>
                <a:cs typeface="Calibri"/>
              </a:rPr>
              <a:t> </a:t>
            </a:r>
            <a:r>
              <a:rPr sz="4000" dirty="0">
                <a:latin typeface="Calibri"/>
                <a:cs typeface="Calibri"/>
              </a:rPr>
              <a:t>their</a:t>
            </a:r>
            <a:r>
              <a:rPr sz="4000" spc="-75" dirty="0">
                <a:latin typeface="Calibri"/>
                <a:cs typeface="Calibri"/>
              </a:rPr>
              <a:t> </a:t>
            </a:r>
            <a:r>
              <a:rPr sz="4000" dirty="0">
                <a:latin typeface="Calibri"/>
                <a:cs typeface="Calibri"/>
              </a:rPr>
              <a:t>high</a:t>
            </a:r>
            <a:r>
              <a:rPr sz="4000" spc="-65" dirty="0">
                <a:latin typeface="Calibri"/>
                <a:cs typeface="Calibri"/>
              </a:rPr>
              <a:t> </a:t>
            </a:r>
            <a:r>
              <a:rPr sz="4000" dirty="0">
                <a:latin typeface="Calibri"/>
                <a:cs typeface="Calibri"/>
              </a:rPr>
              <a:t>school</a:t>
            </a:r>
            <a:r>
              <a:rPr sz="4000" spc="-75" dirty="0">
                <a:latin typeface="Calibri"/>
                <a:cs typeface="Calibri"/>
              </a:rPr>
              <a:t> </a:t>
            </a:r>
            <a:r>
              <a:rPr sz="4000" spc="-10" dirty="0">
                <a:latin typeface="Calibri"/>
                <a:cs typeface="Calibri"/>
              </a:rPr>
              <a:t>campus</a:t>
            </a:r>
            <a:endParaRPr sz="4000" dirty="0">
              <a:latin typeface="Calibri"/>
              <a:cs typeface="Calibri"/>
            </a:endParaRPr>
          </a:p>
          <a:p>
            <a:pPr marL="240029" marR="5080" indent="-227965">
              <a:lnSpc>
                <a:spcPct val="100000"/>
              </a:lnSpc>
              <a:spcBef>
                <a:spcPts val="1010"/>
              </a:spcBef>
              <a:buFont typeface="Arial"/>
              <a:buChar char="•"/>
              <a:tabLst>
                <a:tab pos="241300" algn="l"/>
              </a:tabLst>
            </a:pPr>
            <a:r>
              <a:rPr sz="4000" dirty="0">
                <a:latin typeface="Calibri"/>
                <a:cs typeface="Calibri"/>
              </a:rPr>
              <a:t>Provides</a:t>
            </a:r>
            <a:r>
              <a:rPr sz="4000" spc="-100" dirty="0">
                <a:latin typeface="Calibri"/>
                <a:cs typeface="Calibri"/>
              </a:rPr>
              <a:t> </a:t>
            </a:r>
            <a:r>
              <a:rPr sz="4000" dirty="0">
                <a:latin typeface="Calibri"/>
                <a:cs typeface="Calibri"/>
              </a:rPr>
              <a:t>access</a:t>
            </a:r>
            <a:r>
              <a:rPr sz="4000" spc="-100" dirty="0">
                <a:latin typeface="Calibri"/>
                <a:cs typeface="Calibri"/>
              </a:rPr>
              <a:t> </a:t>
            </a:r>
            <a:r>
              <a:rPr sz="4000" dirty="0">
                <a:latin typeface="Calibri"/>
                <a:cs typeface="Calibri"/>
              </a:rPr>
              <a:t>to</a:t>
            </a:r>
            <a:r>
              <a:rPr sz="4000" spc="-75" dirty="0">
                <a:latin typeface="Calibri"/>
                <a:cs typeface="Calibri"/>
              </a:rPr>
              <a:t> </a:t>
            </a:r>
            <a:r>
              <a:rPr sz="4000" dirty="0">
                <a:latin typeface="Calibri"/>
                <a:cs typeface="Calibri"/>
              </a:rPr>
              <a:t>college</a:t>
            </a:r>
            <a:r>
              <a:rPr sz="4000" spc="-90" dirty="0">
                <a:latin typeface="Calibri"/>
                <a:cs typeface="Calibri"/>
              </a:rPr>
              <a:t> </a:t>
            </a:r>
            <a:r>
              <a:rPr sz="4000" dirty="0">
                <a:latin typeface="Calibri"/>
                <a:cs typeface="Calibri"/>
              </a:rPr>
              <a:t>resources:</a:t>
            </a:r>
            <a:r>
              <a:rPr sz="4000" spc="-95" dirty="0">
                <a:latin typeface="Calibri"/>
                <a:cs typeface="Calibri"/>
              </a:rPr>
              <a:t> </a:t>
            </a:r>
            <a:r>
              <a:rPr sz="4000" spc="-30" dirty="0">
                <a:latin typeface="Calibri"/>
                <a:cs typeface="Calibri"/>
              </a:rPr>
              <a:t>Library,</a:t>
            </a:r>
            <a:r>
              <a:rPr sz="4000" spc="-75" dirty="0">
                <a:latin typeface="Calibri"/>
                <a:cs typeface="Calibri"/>
              </a:rPr>
              <a:t> </a:t>
            </a:r>
            <a:r>
              <a:rPr sz="4000" spc="-10" dirty="0">
                <a:latin typeface="Calibri"/>
                <a:cs typeface="Calibri"/>
              </a:rPr>
              <a:t>Academic </a:t>
            </a:r>
            <a:r>
              <a:rPr lang="en-US" sz="4000" spc="-10" dirty="0">
                <a:latin typeface="Calibri"/>
                <a:cs typeface="Calibri"/>
              </a:rPr>
              <a:t>Success Center, Advising, etc.</a:t>
            </a:r>
            <a:r>
              <a:rPr sz="4000" spc="-10" dirty="0">
                <a:latin typeface="Calibri"/>
                <a:cs typeface="Calibri"/>
              </a:rPr>
              <a:t>	</a:t>
            </a:r>
            <a:endParaRPr lang="en-US" sz="4000" spc="-10" dirty="0">
              <a:latin typeface="Calibri"/>
              <a:cs typeface="Calibri"/>
            </a:endParaRPr>
          </a:p>
          <a:p>
            <a:pPr marL="240029" marR="5080" indent="-227965">
              <a:lnSpc>
                <a:spcPct val="100000"/>
              </a:lnSpc>
              <a:spcBef>
                <a:spcPts val="1010"/>
              </a:spcBef>
              <a:buFont typeface="Arial"/>
              <a:buChar char="•"/>
              <a:tabLst>
                <a:tab pos="241300" algn="l"/>
              </a:tabLst>
            </a:pPr>
            <a:r>
              <a:rPr lang="en-US" sz="4000" spc="-10" dirty="0">
                <a:latin typeface="Calibri"/>
                <a:cs typeface="Calibri"/>
              </a:rPr>
              <a:t>Benefits and equity impacts</a:t>
            </a:r>
          </a:p>
          <a:p>
            <a:pPr marL="697229" marR="5080" lvl="1" indent="-227965">
              <a:spcBef>
                <a:spcPts val="1010"/>
              </a:spcBef>
              <a:buFont typeface="Arial"/>
              <a:buChar char="•"/>
              <a:tabLst>
                <a:tab pos="241300" algn="l"/>
              </a:tabLst>
            </a:pPr>
            <a:r>
              <a:rPr lang="en-US" sz="4000" spc="-10" dirty="0">
                <a:latin typeface="Calibri"/>
                <a:cs typeface="Calibri"/>
              </a:rPr>
              <a:t>Students more likely to complete a two-or four-year degree</a:t>
            </a:r>
          </a:p>
          <a:p>
            <a:pPr marL="697229" marR="5080" lvl="1" indent="-227965">
              <a:spcBef>
                <a:spcPts val="1010"/>
              </a:spcBef>
              <a:buFont typeface="Arial"/>
              <a:buChar char="•"/>
              <a:tabLst>
                <a:tab pos="241300" algn="l"/>
              </a:tabLst>
            </a:pPr>
            <a:r>
              <a:rPr lang="en-US" sz="4000" spc="-10" dirty="0">
                <a:latin typeface="Calibri"/>
                <a:cs typeface="Calibri"/>
              </a:rPr>
              <a:t>BIPOC and low-income student's opportunities</a:t>
            </a:r>
          </a:p>
          <a:p>
            <a:pPr marL="697229" marR="5080" lvl="1" indent="-227965">
              <a:spcBef>
                <a:spcPts val="1010"/>
              </a:spcBef>
              <a:buFont typeface="Arial"/>
              <a:buChar char="•"/>
              <a:tabLst>
                <a:tab pos="241300" algn="l"/>
              </a:tabLst>
            </a:pPr>
            <a:endParaRPr lang="en-US" sz="4400" spc="-10" dirty="0">
              <a:latin typeface="Calibri"/>
              <a:cs typeface="Calibri"/>
            </a:endParaRPr>
          </a:p>
          <a:p>
            <a:pPr marL="697229" marR="5080" lvl="1" indent="-227965">
              <a:spcBef>
                <a:spcPts val="1010"/>
              </a:spcBef>
              <a:buFont typeface="Arial"/>
              <a:buChar char="•"/>
              <a:tabLst>
                <a:tab pos="241300" algn="l"/>
              </a:tabLst>
            </a:pPr>
            <a:endParaRPr lang="en-US" sz="4400" spc="-10" dirty="0">
              <a:latin typeface="Calibri"/>
              <a:cs typeface="Calibri"/>
            </a:endParaRPr>
          </a:p>
          <a:p>
            <a:pPr marL="697229" marR="5080" lvl="1" indent="-227965">
              <a:spcBef>
                <a:spcPts val="1010"/>
              </a:spcBef>
              <a:buFont typeface="Arial"/>
              <a:buChar char="•"/>
              <a:tabLst>
                <a:tab pos="241300" algn="l"/>
              </a:tabLst>
            </a:pPr>
            <a:endParaRPr sz="4400" dirty="0">
              <a:latin typeface="Calibri"/>
              <a:cs typeface="Calibri"/>
            </a:endParaRPr>
          </a:p>
        </p:txBody>
      </p:sp>
      <p:pic>
        <p:nvPicPr>
          <p:cNvPr id="3" name="Audio 2">
            <a:hlinkClick r:id="" action="ppaction://media"/>
            <a:extLst>
              <a:ext uri="{FF2B5EF4-FFF2-40B4-BE49-F238E27FC236}">
                <a16:creationId xmlns:a16="http://schemas.microsoft.com/office/drawing/2014/main" id="{A7519881-3D48-0F88-EC8C-641CC5E6C33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6613" t="-266613" r="-266613" b="-266613"/>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84549"/>
    </mc:Choice>
    <mc:Fallback>
      <p:transition spd="slow" advTm="84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43" y="-9487"/>
            <a:ext cx="5232400" cy="1938655"/>
          </a:xfrm>
          <a:custGeom>
            <a:avLst/>
            <a:gdLst/>
            <a:ahLst/>
            <a:cxnLst/>
            <a:rect l="l" t="t" r="r" b="b"/>
            <a:pathLst>
              <a:path w="5232400" h="1938655">
                <a:moveTo>
                  <a:pt x="203288" y="9486"/>
                </a:moveTo>
                <a:lnTo>
                  <a:pt x="6743" y="9486"/>
                </a:lnTo>
                <a:lnTo>
                  <a:pt x="6743" y="46926"/>
                </a:lnTo>
                <a:lnTo>
                  <a:pt x="27724" y="42049"/>
                </a:lnTo>
                <a:lnTo>
                  <a:pt x="77101" y="31559"/>
                </a:lnTo>
                <a:lnTo>
                  <a:pt x="126733" y="22021"/>
                </a:lnTo>
                <a:lnTo>
                  <a:pt x="176606" y="13474"/>
                </a:lnTo>
                <a:lnTo>
                  <a:pt x="203288" y="9486"/>
                </a:lnTo>
                <a:close/>
              </a:path>
              <a:path w="5232400" h="1938655">
                <a:moveTo>
                  <a:pt x="3571011" y="9486"/>
                </a:moveTo>
                <a:lnTo>
                  <a:pt x="3375253" y="9486"/>
                </a:lnTo>
                <a:lnTo>
                  <a:pt x="3368992" y="12750"/>
                </a:lnTo>
                <a:lnTo>
                  <a:pt x="3325672" y="33921"/>
                </a:lnTo>
                <a:lnTo>
                  <a:pt x="3281819" y="54038"/>
                </a:lnTo>
                <a:lnTo>
                  <a:pt x="3237433" y="73088"/>
                </a:lnTo>
                <a:lnTo>
                  <a:pt x="3192551" y="91071"/>
                </a:lnTo>
                <a:lnTo>
                  <a:pt x="3147187" y="107988"/>
                </a:lnTo>
                <a:lnTo>
                  <a:pt x="3101365" y="123825"/>
                </a:lnTo>
                <a:lnTo>
                  <a:pt x="3055112" y="138582"/>
                </a:lnTo>
                <a:lnTo>
                  <a:pt x="3008452" y="152247"/>
                </a:lnTo>
                <a:lnTo>
                  <a:pt x="2961411" y="164807"/>
                </a:lnTo>
                <a:lnTo>
                  <a:pt x="2914002" y="176276"/>
                </a:lnTo>
                <a:lnTo>
                  <a:pt x="2866263" y="186626"/>
                </a:lnTo>
                <a:lnTo>
                  <a:pt x="2818193" y="195872"/>
                </a:lnTo>
                <a:lnTo>
                  <a:pt x="2769844" y="204000"/>
                </a:lnTo>
                <a:lnTo>
                  <a:pt x="2721229" y="210997"/>
                </a:lnTo>
                <a:lnTo>
                  <a:pt x="2672359" y="216865"/>
                </a:lnTo>
                <a:lnTo>
                  <a:pt x="2623274" y="221589"/>
                </a:lnTo>
                <a:lnTo>
                  <a:pt x="2573985" y="225183"/>
                </a:lnTo>
                <a:lnTo>
                  <a:pt x="2524531" y="227622"/>
                </a:lnTo>
                <a:lnTo>
                  <a:pt x="2474912" y="228904"/>
                </a:lnTo>
                <a:lnTo>
                  <a:pt x="2425166" y="229019"/>
                </a:lnTo>
                <a:lnTo>
                  <a:pt x="2375319" y="227977"/>
                </a:lnTo>
                <a:lnTo>
                  <a:pt x="2325395" y="225755"/>
                </a:lnTo>
                <a:lnTo>
                  <a:pt x="2275395" y="222364"/>
                </a:lnTo>
                <a:lnTo>
                  <a:pt x="2225370" y="217792"/>
                </a:lnTo>
                <a:lnTo>
                  <a:pt x="2176500" y="212191"/>
                </a:lnTo>
                <a:lnTo>
                  <a:pt x="2127694" y="205524"/>
                </a:lnTo>
                <a:lnTo>
                  <a:pt x="2078964" y="197866"/>
                </a:lnTo>
                <a:lnTo>
                  <a:pt x="2030285" y="189293"/>
                </a:lnTo>
                <a:lnTo>
                  <a:pt x="1981657" y="179908"/>
                </a:lnTo>
                <a:lnTo>
                  <a:pt x="1933079" y="169760"/>
                </a:lnTo>
                <a:lnTo>
                  <a:pt x="1884540" y="158953"/>
                </a:lnTo>
                <a:lnTo>
                  <a:pt x="1836039" y="147574"/>
                </a:lnTo>
                <a:lnTo>
                  <a:pt x="1787563" y="135674"/>
                </a:lnTo>
                <a:lnTo>
                  <a:pt x="1739125" y="123367"/>
                </a:lnTo>
                <a:lnTo>
                  <a:pt x="1690700" y="110718"/>
                </a:lnTo>
                <a:lnTo>
                  <a:pt x="1400276" y="32194"/>
                </a:lnTo>
                <a:lnTo>
                  <a:pt x="1351838" y="19431"/>
                </a:lnTo>
                <a:lnTo>
                  <a:pt x="1313154" y="9486"/>
                </a:lnTo>
                <a:lnTo>
                  <a:pt x="848207" y="9486"/>
                </a:lnTo>
                <a:lnTo>
                  <a:pt x="884847" y="14693"/>
                </a:lnTo>
                <a:lnTo>
                  <a:pt x="934796" y="22580"/>
                </a:lnTo>
                <a:lnTo>
                  <a:pt x="984719" y="31229"/>
                </a:lnTo>
                <a:lnTo>
                  <a:pt x="1034605" y="40563"/>
                </a:lnTo>
                <a:lnTo>
                  <a:pt x="1084465" y="50520"/>
                </a:lnTo>
                <a:lnTo>
                  <a:pt x="1134287" y="61074"/>
                </a:lnTo>
                <a:lnTo>
                  <a:pt x="1184071" y="72136"/>
                </a:lnTo>
                <a:lnTo>
                  <a:pt x="1233817" y="83654"/>
                </a:lnTo>
                <a:lnTo>
                  <a:pt x="1283538" y="95580"/>
                </a:lnTo>
                <a:lnTo>
                  <a:pt x="1333207" y="107861"/>
                </a:lnTo>
                <a:lnTo>
                  <a:pt x="1382839" y="120434"/>
                </a:lnTo>
                <a:lnTo>
                  <a:pt x="1481963" y="146202"/>
                </a:lnTo>
                <a:lnTo>
                  <a:pt x="1728978" y="211709"/>
                </a:lnTo>
                <a:lnTo>
                  <a:pt x="1779498" y="224675"/>
                </a:lnTo>
                <a:lnTo>
                  <a:pt x="1829943" y="236994"/>
                </a:lnTo>
                <a:lnTo>
                  <a:pt x="1880323" y="248615"/>
                </a:lnTo>
                <a:lnTo>
                  <a:pt x="1930654" y="259524"/>
                </a:lnTo>
                <a:lnTo>
                  <a:pt x="1980907" y="269646"/>
                </a:lnTo>
                <a:lnTo>
                  <a:pt x="2031123" y="278980"/>
                </a:lnTo>
                <a:lnTo>
                  <a:pt x="2081288" y="287489"/>
                </a:lnTo>
                <a:lnTo>
                  <a:pt x="2131403" y="295109"/>
                </a:lnTo>
                <a:lnTo>
                  <a:pt x="2181491" y="301828"/>
                </a:lnTo>
                <a:lnTo>
                  <a:pt x="2231542" y="307619"/>
                </a:lnTo>
                <a:lnTo>
                  <a:pt x="2281580" y="312420"/>
                </a:lnTo>
                <a:lnTo>
                  <a:pt x="2331580" y="316204"/>
                </a:lnTo>
                <a:lnTo>
                  <a:pt x="2381580" y="318935"/>
                </a:lnTo>
                <a:lnTo>
                  <a:pt x="2431567" y="320586"/>
                </a:lnTo>
                <a:lnTo>
                  <a:pt x="2481542" y="321119"/>
                </a:lnTo>
                <a:lnTo>
                  <a:pt x="2531516" y="320497"/>
                </a:lnTo>
                <a:lnTo>
                  <a:pt x="2581503" y="318681"/>
                </a:lnTo>
                <a:lnTo>
                  <a:pt x="2631503" y="315633"/>
                </a:lnTo>
                <a:lnTo>
                  <a:pt x="2681528" y="311327"/>
                </a:lnTo>
                <a:lnTo>
                  <a:pt x="2731566" y="305714"/>
                </a:lnTo>
                <a:lnTo>
                  <a:pt x="2781630" y="298767"/>
                </a:lnTo>
                <a:lnTo>
                  <a:pt x="2833166" y="290487"/>
                </a:lnTo>
                <a:lnTo>
                  <a:pt x="2884360" y="280949"/>
                </a:lnTo>
                <a:lnTo>
                  <a:pt x="2935236" y="270141"/>
                </a:lnTo>
                <a:lnTo>
                  <a:pt x="2985757" y="258064"/>
                </a:lnTo>
                <a:lnTo>
                  <a:pt x="3035947" y="244729"/>
                </a:lnTo>
                <a:lnTo>
                  <a:pt x="3085808" y="230111"/>
                </a:lnTo>
                <a:lnTo>
                  <a:pt x="3135325" y="214236"/>
                </a:lnTo>
                <a:lnTo>
                  <a:pt x="3184512" y="197091"/>
                </a:lnTo>
                <a:lnTo>
                  <a:pt x="3233356" y="178689"/>
                </a:lnTo>
                <a:lnTo>
                  <a:pt x="3281718" y="159067"/>
                </a:lnTo>
                <a:lnTo>
                  <a:pt x="3329482" y="138290"/>
                </a:lnTo>
                <a:lnTo>
                  <a:pt x="3376625" y="116344"/>
                </a:lnTo>
                <a:lnTo>
                  <a:pt x="3423158" y="93243"/>
                </a:lnTo>
                <a:lnTo>
                  <a:pt x="3469081" y="68986"/>
                </a:lnTo>
                <a:lnTo>
                  <a:pt x="3514394" y="43573"/>
                </a:lnTo>
                <a:lnTo>
                  <a:pt x="3559086" y="16992"/>
                </a:lnTo>
                <a:lnTo>
                  <a:pt x="3571011" y="9486"/>
                </a:lnTo>
                <a:close/>
              </a:path>
              <a:path w="5232400" h="1938655">
                <a:moveTo>
                  <a:pt x="4365269" y="9486"/>
                </a:moveTo>
                <a:lnTo>
                  <a:pt x="4248912" y="9486"/>
                </a:lnTo>
                <a:lnTo>
                  <a:pt x="4235234" y="27546"/>
                </a:lnTo>
                <a:lnTo>
                  <a:pt x="4205008" y="65328"/>
                </a:lnTo>
                <a:lnTo>
                  <a:pt x="4173829" y="102158"/>
                </a:lnTo>
                <a:lnTo>
                  <a:pt x="4141736" y="138010"/>
                </a:lnTo>
                <a:lnTo>
                  <a:pt x="4108729" y="172885"/>
                </a:lnTo>
                <a:lnTo>
                  <a:pt x="4074845" y="206781"/>
                </a:lnTo>
                <a:lnTo>
                  <a:pt x="4040111" y="239687"/>
                </a:lnTo>
                <a:lnTo>
                  <a:pt x="4004551" y="271576"/>
                </a:lnTo>
                <a:lnTo>
                  <a:pt x="3968178" y="302475"/>
                </a:lnTo>
                <a:lnTo>
                  <a:pt x="3931018" y="332346"/>
                </a:lnTo>
                <a:lnTo>
                  <a:pt x="3893108" y="361188"/>
                </a:lnTo>
                <a:lnTo>
                  <a:pt x="3854462" y="389001"/>
                </a:lnTo>
                <a:lnTo>
                  <a:pt x="3815092" y="415772"/>
                </a:lnTo>
                <a:lnTo>
                  <a:pt x="3775049" y="441490"/>
                </a:lnTo>
                <a:lnTo>
                  <a:pt x="3734320" y="466153"/>
                </a:lnTo>
                <a:lnTo>
                  <a:pt x="3692969" y="489750"/>
                </a:lnTo>
                <a:lnTo>
                  <a:pt x="3650983" y="512267"/>
                </a:lnTo>
                <a:lnTo>
                  <a:pt x="3608413" y="533704"/>
                </a:lnTo>
                <a:lnTo>
                  <a:pt x="3565271" y="554050"/>
                </a:lnTo>
                <a:lnTo>
                  <a:pt x="3521583" y="573303"/>
                </a:lnTo>
                <a:lnTo>
                  <a:pt x="3477361" y="591439"/>
                </a:lnTo>
                <a:lnTo>
                  <a:pt x="3432645" y="608469"/>
                </a:lnTo>
                <a:lnTo>
                  <a:pt x="3387445" y="624370"/>
                </a:lnTo>
                <a:lnTo>
                  <a:pt x="3341801" y="639140"/>
                </a:lnTo>
                <a:lnTo>
                  <a:pt x="3295726" y="652780"/>
                </a:lnTo>
                <a:lnTo>
                  <a:pt x="3249244" y="665264"/>
                </a:lnTo>
                <a:lnTo>
                  <a:pt x="3202381" y="676592"/>
                </a:lnTo>
                <a:lnTo>
                  <a:pt x="3155150" y="686752"/>
                </a:lnTo>
                <a:lnTo>
                  <a:pt x="3107588" y="695744"/>
                </a:lnTo>
                <a:lnTo>
                  <a:pt x="3059709" y="703567"/>
                </a:lnTo>
                <a:lnTo>
                  <a:pt x="3011551" y="710184"/>
                </a:lnTo>
                <a:lnTo>
                  <a:pt x="2963126" y="715619"/>
                </a:lnTo>
                <a:lnTo>
                  <a:pt x="2914446" y="719836"/>
                </a:lnTo>
                <a:lnTo>
                  <a:pt x="2865564" y="722858"/>
                </a:lnTo>
                <a:lnTo>
                  <a:pt x="2816479" y="724649"/>
                </a:lnTo>
                <a:lnTo>
                  <a:pt x="2767228" y="725208"/>
                </a:lnTo>
                <a:lnTo>
                  <a:pt x="2717825" y="724535"/>
                </a:lnTo>
                <a:lnTo>
                  <a:pt x="2668308" y="722617"/>
                </a:lnTo>
                <a:lnTo>
                  <a:pt x="2618676" y="719442"/>
                </a:lnTo>
                <a:lnTo>
                  <a:pt x="2568981" y="715010"/>
                </a:lnTo>
                <a:lnTo>
                  <a:pt x="2519222" y="709307"/>
                </a:lnTo>
                <a:lnTo>
                  <a:pt x="2470518" y="702602"/>
                </a:lnTo>
                <a:lnTo>
                  <a:pt x="2421877" y="694918"/>
                </a:lnTo>
                <a:lnTo>
                  <a:pt x="2373299" y="686333"/>
                </a:lnTo>
                <a:lnTo>
                  <a:pt x="2324760" y="676948"/>
                </a:lnTo>
                <a:lnTo>
                  <a:pt x="2276284" y="666813"/>
                </a:lnTo>
                <a:lnTo>
                  <a:pt x="2227834" y="656018"/>
                </a:lnTo>
                <a:lnTo>
                  <a:pt x="2179421" y="644652"/>
                </a:lnTo>
                <a:lnTo>
                  <a:pt x="2131047" y="632790"/>
                </a:lnTo>
                <a:lnTo>
                  <a:pt x="2082698" y="620496"/>
                </a:lnTo>
                <a:lnTo>
                  <a:pt x="2034362" y="607872"/>
                </a:lnTo>
                <a:lnTo>
                  <a:pt x="1986051" y="594969"/>
                </a:lnTo>
                <a:lnTo>
                  <a:pt x="1744535" y="529297"/>
                </a:lnTo>
                <a:lnTo>
                  <a:pt x="1696212" y="516470"/>
                </a:lnTo>
                <a:lnTo>
                  <a:pt x="1647863" y="503936"/>
                </a:lnTo>
                <a:lnTo>
                  <a:pt x="1599488" y="491756"/>
                </a:lnTo>
                <a:lnTo>
                  <a:pt x="1551089" y="480034"/>
                </a:lnTo>
                <a:lnTo>
                  <a:pt x="1502651" y="468833"/>
                </a:lnTo>
                <a:lnTo>
                  <a:pt x="1454162" y="458241"/>
                </a:lnTo>
                <a:lnTo>
                  <a:pt x="1405648" y="448322"/>
                </a:lnTo>
                <a:lnTo>
                  <a:pt x="1354988" y="438759"/>
                </a:lnTo>
                <a:lnTo>
                  <a:pt x="1304544" y="430034"/>
                </a:lnTo>
                <a:lnTo>
                  <a:pt x="1254302" y="422173"/>
                </a:lnTo>
                <a:lnTo>
                  <a:pt x="1204239" y="415175"/>
                </a:lnTo>
                <a:lnTo>
                  <a:pt x="1154366" y="409067"/>
                </a:lnTo>
                <a:lnTo>
                  <a:pt x="1104646" y="403847"/>
                </a:lnTo>
                <a:lnTo>
                  <a:pt x="1055090" y="399529"/>
                </a:lnTo>
                <a:lnTo>
                  <a:pt x="1005687" y="396138"/>
                </a:lnTo>
                <a:lnTo>
                  <a:pt x="956424" y="393674"/>
                </a:lnTo>
                <a:lnTo>
                  <a:pt x="907288" y="392150"/>
                </a:lnTo>
                <a:lnTo>
                  <a:pt x="858278" y="391579"/>
                </a:lnTo>
                <a:lnTo>
                  <a:pt x="809383" y="391985"/>
                </a:lnTo>
                <a:lnTo>
                  <a:pt x="760590" y="393357"/>
                </a:lnTo>
                <a:lnTo>
                  <a:pt x="711885" y="395732"/>
                </a:lnTo>
                <a:lnTo>
                  <a:pt x="663257" y="399097"/>
                </a:lnTo>
                <a:lnTo>
                  <a:pt x="614718" y="403491"/>
                </a:lnTo>
                <a:lnTo>
                  <a:pt x="566242" y="408901"/>
                </a:lnTo>
                <a:lnTo>
                  <a:pt x="517817" y="415353"/>
                </a:lnTo>
                <a:lnTo>
                  <a:pt x="469442" y="422859"/>
                </a:lnTo>
                <a:lnTo>
                  <a:pt x="421093" y="431431"/>
                </a:lnTo>
                <a:lnTo>
                  <a:pt x="372783" y="441083"/>
                </a:lnTo>
                <a:lnTo>
                  <a:pt x="324485" y="451815"/>
                </a:lnTo>
                <a:lnTo>
                  <a:pt x="275551" y="463537"/>
                </a:lnTo>
                <a:lnTo>
                  <a:pt x="226809" y="476072"/>
                </a:lnTo>
                <a:lnTo>
                  <a:pt x="178282" y="489419"/>
                </a:lnTo>
                <a:lnTo>
                  <a:pt x="129946" y="503516"/>
                </a:lnTo>
                <a:lnTo>
                  <a:pt x="81826" y="518350"/>
                </a:lnTo>
                <a:lnTo>
                  <a:pt x="33921" y="533882"/>
                </a:lnTo>
                <a:lnTo>
                  <a:pt x="6743" y="543128"/>
                </a:lnTo>
                <a:lnTo>
                  <a:pt x="6743" y="646290"/>
                </a:lnTo>
                <a:lnTo>
                  <a:pt x="41833" y="633933"/>
                </a:lnTo>
                <a:lnTo>
                  <a:pt x="88569" y="618159"/>
                </a:lnTo>
                <a:lnTo>
                  <a:pt x="135547" y="603021"/>
                </a:lnTo>
                <a:lnTo>
                  <a:pt x="182765" y="588568"/>
                </a:lnTo>
                <a:lnTo>
                  <a:pt x="230225" y="574840"/>
                </a:lnTo>
                <a:lnTo>
                  <a:pt x="277914" y="561873"/>
                </a:lnTo>
                <a:lnTo>
                  <a:pt x="325856" y="549706"/>
                </a:lnTo>
                <a:lnTo>
                  <a:pt x="374040" y="538391"/>
                </a:lnTo>
                <a:lnTo>
                  <a:pt x="422478" y="527964"/>
                </a:lnTo>
                <a:lnTo>
                  <a:pt x="471144" y="518477"/>
                </a:lnTo>
                <a:lnTo>
                  <a:pt x="520065" y="509955"/>
                </a:lnTo>
                <a:lnTo>
                  <a:pt x="569239" y="502437"/>
                </a:lnTo>
                <a:lnTo>
                  <a:pt x="618642" y="495973"/>
                </a:lnTo>
                <a:lnTo>
                  <a:pt x="668312" y="490613"/>
                </a:lnTo>
                <a:lnTo>
                  <a:pt x="718223" y="486371"/>
                </a:lnTo>
                <a:lnTo>
                  <a:pt x="768375" y="483323"/>
                </a:lnTo>
                <a:lnTo>
                  <a:pt x="818794" y="481482"/>
                </a:lnTo>
                <a:lnTo>
                  <a:pt x="869454" y="480898"/>
                </a:lnTo>
                <a:lnTo>
                  <a:pt x="920178" y="481571"/>
                </a:lnTo>
                <a:lnTo>
                  <a:pt x="970800" y="483412"/>
                </a:lnTo>
                <a:lnTo>
                  <a:pt x="1021321" y="486371"/>
                </a:lnTo>
                <a:lnTo>
                  <a:pt x="1071740" y="490385"/>
                </a:lnTo>
                <a:lnTo>
                  <a:pt x="1122070" y="495414"/>
                </a:lnTo>
                <a:lnTo>
                  <a:pt x="1172311" y="501370"/>
                </a:lnTo>
                <a:lnTo>
                  <a:pt x="1222463" y="508215"/>
                </a:lnTo>
                <a:lnTo>
                  <a:pt x="1272527" y="515899"/>
                </a:lnTo>
                <a:lnTo>
                  <a:pt x="1322514" y="524344"/>
                </a:lnTo>
                <a:lnTo>
                  <a:pt x="1372438" y="533501"/>
                </a:lnTo>
                <a:lnTo>
                  <a:pt x="1422285" y="543318"/>
                </a:lnTo>
                <a:lnTo>
                  <a:pt x="1472082" y="553732"/>
                </a:lnTo>
                <a:lnTo>
                  <a:pt x="1521802" y="564680"/>
                </a:lnTo>
                <a:lnTo>
                  <a:pt x="1571485" y="576110"/>
                </a:lnTo>
                <a:lnTo>
                  <a:pt x="1621104" y="587971"/>
                </a:lnTo>
                <a:lnTo>
                  <a:pt x="1670685" y="600189"/>
                </a:lnTo>
                <a:lnTo>
                  <a:pt x="1720215" y="612724"/>
                </a:lnTo>
                <a:lnTo>
                  <a:pt x="1819186" y="638479"/>
                </a:lnTo>
                <a:lnTo>
                  <a:pt x="2016823" y="691146"/>
                </a:lnTo>
                <a:lnTo>
                  <a:pt x="2068144" y="704507"/>
                </a:lnTo>
                <a:lnTo>
                  <a:pt x="2119325" y="717372"/>
                </a:lnTo>
                <a:lnTo>
                  <a:pt x="2170392" y="729703"/>
                </a:lnTo>
                <a:lnTo>
                  <a:pt x="2221344" y="741426"/>
                </a:lnTo>
                <a:lnTo>
                  <a:pt x="2272195" y="752500"/>
                </a:lnTo>
                <a:lnTo>
                  <a:pt x="2322969" y="762863"/>
                </a:lnTo>
                <a:lnTo>
                  <a:pt x="2373668" y="772452"/>
                </a:lnTo>
                <a:lnTo>
                  <a:pt x="2424315" y="781227"/>
                </a:lnTo>
                <a:lnTo>
                  <a:pt x="2474912" y="789114"/>
                </a:lnTo>
                <a:lnTo>
                  <a:pt x="2525484" y="796086"/>
                </a:lnTo>
                <a:lnTo>
                  <a:pt x="2576030" y="802055"/>
                </a:lnTo>
                <a:lnTo>
                  <a:pt x="2626576" y="806983"/>
                </a:lnTo>
                <a:lnTo>
                  <a:pt x="2677122" y="810818"/>
                </a:lnTo>
                <a:lnTo>
                  <a:pt x="2727693" y="813498"/>
                </a:lnTo>
                <a:lnTo>
                  <a:pt x="2778302" y="814971"/>
                </a:lnTo>
                <a:lnTo>
                  <a:pt x="2828950" y="815174"/>
                </a:lnTo>
                <a:lnTo>
                  <a:pt x="2879661" y="814044"/>
                </a:lnTo>
                <a:lnTo>
                  <a:pt x="2930436" y="811555"/>
                </a:lnTo>
                <a:lnTo>
                  <a:pt x="2981299" y="807631"/>
                </a:lnTo>
                <a:lnTo>
                  <a:pt x="3032264" y="802208"/>
                </a:lnTo>
                <a:lnTo>
                  <a:pt x="3083344" y="795248"/>
                </a:lnTo>
                <a:lnTo>
                  <a:pt x="3128746" y="788035"/>
                </a:lnTo>
                <a:lnTo>
                  <a:pt x="3173933" y="779741"/>
                </a:lnTo>
                <a:lnTo>
                  <a:pt x="3218891" y="770382"/>
                </a:lnTo>
                <a:lnTo>
                  <a:pt x="3263620" y="759955"/>
                </a:lnTo>
                <a:lnTo>
                  <a:pt x="3308134" y="748449"/>
                </a:lnTo>
                <a:lnTo>
                  <a:pt x="3352368" y="735901"/>
                </a:lnTo>
                <a:lnTo>
                  <a:pt x="3396246" y="722325"/>
                </a:lnTo>
                <a:lnTo>
                  <a:pt x="3439782" y="707707"/>
                </a:lnTo>
                <a:lnTo>
                  <a:pt x="3482975" y="692048"/>
                </a:lnTo>
                <a:lnTo>
                  <a:pt x="3525812" y="675360"/>
                </a:lnTo>
                <a:lnTo>
                  <a:pt x="3568242" y="657669"/>
                </a:lnTo>
                <a:lnTo>
                  <a:pt x="3610203" y="638987"/>
                </a:lnTo>
                <a:lnTo>
                  <a:pt x="3651707" y="619315"/>
                </a:lnTo>
                <a:lnTo>
                  <a:pt x="3692728" y="598652"/>
                </a:lnTo>
                <a:lnTo>
                  <a:pt x="3733292" y="577011"/>
                </a:lnTo>
                <a:lnTo>
                  <a:pt x="3773335" y="554418"/>
                </a:lnTo>
                <a:lnTo>
                  <a:pt x="3812794" y="530898"/>
                </a:lnTo>
                <a:lnTo>
                  <a:pt x="3851668" y="506450"/>
                </a:lnTo>
                <a:lnTo>
                  <a:pt x="3889959" y="481076"/>
                </a:lnTo>
                <a:lnTo>
                  <a:pt x="3927678" y="454787"/>
                </a:lnTo>
                <a:lnTo>
                  <a:pt x="3972204" y="421767"/>
                </a:lnTo>
                <a:lnTo>
                  <a:pt x="4015740" y="387388"/>
                </a:lnTo>
                <a:lnTo>
                  <a:pt x="4058081" y="351828"/>
                </a:lnTo>
                <a:lnTo>
                  <a:pt x="4099445" y="314909"/>
                </a:lnTo>
                <a:lnTo>
                  <a:pt x="4139679" y="276771"/>
                </a:lnTo>
                <a:lnTo>
                  <a:pt x="4178706" y="237464"/>
                </a:lnTo>
                <a:lnTo>
                  <a:pt x="4216527" y="197002"/>
                </a:lnTo>
                <a:lnTo>
                  <a:pt x="4253141" y="155371"/>
                </a:lnTo>
                <a:lnTo>
                  <a:pt x="4288485" y="112661"/>
                </a:lnTo>
                <a:lnTo>
                  <a:pt x="4322496" y="68948"/>
                </a:lnTo>
                <a:lnTo>
                  <a:pt x="4355173" y="24218"/>
                </a:lnTo>
                <a:lnTo>
                  <a:pt x="4365269" y="9486"/>
                </a:lnTo>
                <a:close/>
              </a:path>
              <a:path w="5232400" h="1938655">
                <a:moveTo>
                  <a:pt x="4875695" y="9486"/>
                </a:moveTo>
                <a:lnTo>
                  <a:pt x="4781118" y="9486"/>
                </a:lnTo>
                <a:lnTo>
                  <a:pt x="4764887" y="57886"/>
                </a:lnTo>
                <a:lnTo>
                  <a:pt x="4747133" y="105905"/>
                </a:lnTo>
                <a:lnTo>
                  <a:pt x="4727981" y="153263"/>
                </a:lnTo>
                <a:lnTo>
                  <a:pt x="4707496" y="199885"/>
                </a:lnTo>
                <a:lnTo>
                  <a:pt x="4685716" y="245757"/>
                </a:lnTo>
                <a:lnTo>
                  <a:pt x="4662703" y="290830"/>
                </a:lnTo>
                <a:lnTo>
                  <a:pt x="4638497" y="335038"/>
                </a:lnTo>
                <a:lnTo>
                  <a:pt x="4613160" y="378371"/>
                </a:lnTo>
                <a:lnTo>
                  <a:pt x="4586744" y="420763"/>
                </a:lnTo>
                <a:lnTo>
                  <a:pt x="4559287" y="462178"/>
                </a:lnTo>
                <a:lnTo>
                  <a:pt x="4530864" y="502577"/>
                </a:lnTo>
                <a:lnTo>
                  <a:pt x="4501870" y="541299"/>
                </a:lnTo>
                <a:lnTo>
                  <a:pt x="4471911" y="579056"/>
                </a:lnTo>
                <a:lnTo>
                  <a:pt x="4440987" y="615835"/>
                </a:lnTo>
                <a:lnTo>
                  <a:pt x="4409122" y="651649"/>
                </a:lnTo>
                <a:lnTo>
                  <a:pt x="4376356" y="686460"/>
                </a:lnTo>
                <a:lnTo>
                  <a:pt x="4342701" y="720267"/>
                </a:lnTo>
                <a:lnTo>
                  <a:pt x="4308183" y="753059"/>
                </a:lnTo>
                <a:lnTo>
                  <a:pt x="4272826" y="784834"/>
                </a:lnTo>
                <a:lnTo>
                  <a:pt x="4236656" y="815581"/>
                </a:lnTo>
                <a:lnTo>
                  <a:pt x="4199686" y="845286"/>
                </a:lnTo>
                <a:lnTo>
                  <a:pt x="4161955" y="873925"/>
                </a:lnTo>
                <a:lnTo>
                  <a:pt x="4123474" y="901509"/>
                </a:lnTo>
                <a:lnTo>
                  <a:pt x="4084282" y="928014"/>
                </a:lnTo>
                <a:lnTo>
                  <a:pt x="4044378" y="953439"/>
                </a:lnTo>
                <a:lnTo>
                  <a:pt x="4003814" y="977773"/>
                </a:lnTo>
                <a:lnTo>
                  <a:pt x="3961523" y="1001598"/>
                </a:lnTo>
                <a:lnTo>
                  <a:pt x="3961727" y="1001445"/>
                </a:lnTo>
                <a:lnTo>
                  <a:pt x="3920744" y="1023112"/>
                </a:lnTo>
                <a:lnTo>
                  <a:pt x="3878288" y="1044092"/>
                </a:lnTo>
                <a:lnTo>
                  <a:pt x="3835260" y="1063942"/>
                </a:lnTo>
                <a:lnTo>
                  <a:pt x="3791674" y="1082649"/>
                </a:lnTo>
                <a:lnTo>
                  <a:pt x="3747566" y="1100201"/>
                </a:lnTo>
                <a:lnTo>
                  <a:pt x="3702939" y="1116584"/>
                </a:lnTo>
                <a:lnTo>
                  <a:pt x="3657828" y="1131785"/>
                </a:lnTo>
                <a:lnTo>
                  <a:pt x="3612261" y="1145806"/>
                </a:lnTo>
                <a:lnTo>
                  <a:pt x="3566249" y="1158633"/>
                </a:lnTo>
                <a:lnTo>
                  <a:pt x="3519830" y="1170254"/>
                </a:lnTo>
                <a:lnTo>
                  <a:pt x="3473018" y="1180655"/>
                </a:lnTo>
                <a:lnTo>
                  <a:pt x="3425837" y="1189837"/>
                </a:lnTo>
                <a:lnTo>
                  <a:pt x="3378314" y="1197775"/>
                </a:lnTo>
                <a:lnTo>
                  <a:pt x="3330473" y="1204468"/>
                </a:lnTo>
                <a:lnTo>
                  <a:pt x="3282340" y="1209890"/>
                </a:lnTo>
                <a:lnTo>
                  <a:pt x="3233928" y="1214056"/>
                </a:lnTo>
                <a:lnTo>
                  <a:pt x="3185274" y="1216952"/>
                </a:lnTo>
                <a:lnTo>
                  <a:pt x="3136392" y="1218552"/>
                </a:lnTo>
                <a:lnTo>
                  <a:pt x="3087306" y="1218844"/>
                </a:lnTo>
                <a:lnTo>
                  <a:pt x="3038056" y="1217841"/>
                </a:lnTo>
                <a:lnTo>
                  <a:pt x="2988640" y="1215517"/>
                </a:lnTo>
                <a:lnTo>
                  <a:pt x="2939097" y="1211859"/>
                </a:lnTo>
                <a:lnTo>
                  <a:pt x="2889440" y="1206855"/>
                </a:lnTo>
                <a:lnTo>
                  <a:pt x="2839707" y="1200518"/>
                </a:lnTo>
                <a:lnTo>
                  <a:pt x="2791091" y="1193152"/>
                </a:lnTo>
                <a:lnTo>
                  <a:pt x="2742552" y="1184897"/>
                </a:lnTo>
                <a:lnTo>
                  <a:pt x="2694063" y="1175791"/>
                </a:lnTo>
                <a:lnTo>
                  <a:pt x="2645638" y="1165936"/>
                </a:lnTo>
                <a:lnTo>
                  <a:pt x="2597264" y="1155407"/>
                </a:lnTo>
                <a:lnTo>
                  <a:pt x="2548928" y="1144270"/>
                </a:lnTo>
                <a:lnTo>
                  <a:pt x="2500630" y="1132611"/>
                </a:lnTo>
                <a:lnTo>
                  <a:pt x="2452370" y="1120508"/>
                </a:lnTo>
                <a:lnTo>
                  <a:pt x="2404135" y="1108024"/>
                </a:lnTo>
                <a:lnTo>
                  <a:pt x="2355913" y="1095248"/>
                </a:lnTo>
                <a:lnTo>
                  <a:pt x="2066747" y="1016673"/>
                </a:lnTo>
                <a:lnTo>
                  <a:pt x="2018525" y="1003973"/>
                </a:lnTo>
                <a:lnTo>
                  <a:pt x="1970265" y="991590"/>
                </a:lnTo>
                <a:lnTo>
                  <a:pt x="1921992" y="979614"/>
                </a:lnTo>
                <a:lnTo>
                  <a:pt x="1873669" y="968095"/>
                </a:lnTo>
                <a:lnTo>
                  <a:pt x="1825307" y="957135"/>
                </a:lnTo>
                <a:lnTo>
                  <a:pt x="1776907" y="946797"/>
                </a:lnTo>
                <a:lnTo>
                  <a:pt x="1728444" y="937158"/>
                </a:lnTo>
                <a:lnTo>
                  <a:pt x="1678813" y="927608"/>
                </a:lnTo>
                <a:lnTo>
                  <a:pt x="1629092" y="919060"/>
                </a:lnTo>
                <a:lnTo>
                  <a:pt x="1579283" y="911517"/>
                </a:lnTo>
                <a:lnTo>
                  <a:pt x="1529384" y="904976"/>
                </a:lnTo>
                <a:lnTo>
                  <a:pt x="1479397" y="899426"/>
                </a:lnTo>
                <a:lnTo>
                  <a:pt x="1429308" y="894892"/>
                </a:lnTo>
                <a:lnTo>
                  <a:pt x="1379131" y="891362"/>
                </a:lnTo>
                <a:lnTo>
                  <a:pt x="1328877" y="888822"/>
                </a:lnTo>
                <a:lnTo>
                  <a:pt x="1278521" y="887298"/>
                </a:lnTo>
                <a:lnTo>
                  <a:pt x="1228064" y="886764"/>
                </a:lnTo>
                <a:lnTo>
                  <a:pt x="1177531" y="887234"/>
                </a:lnTo>
                <a:lnTo>
                  <a:pt x="1127010" y="888707"/>
                </a:lnTo>
                <a:lnTo>
                  <a:pt x="1076629" y="891184"/>
                </a:lnTo>
                <a:lnTo>
                  <a:pt x="1026363" y="894651"/>
                </a:lnTo>
                <a:lnTo>
                  <a:pt x="976236" y="899121"/>
                </a:lnTo>
                <a:lnTo>
                  <a:pt x="926236" y="904582"/>
                </a:lnTo>
                <a:lnTo>
                  <a:pt x="876363" y="911047"/>
                </a:lnTo>
                <a:lnTo>
                  <a:pt x="826630" y="918514"/>
                </a:lnTo>
                <a:lnTo>
                  <a:pt x="777011" y="926973"/>
                </a:lnTo>
                <a:lnTo>
                  <a:pt x="727532" y="936434"/>
                </a:lnTo>
                <a:lnTo>
                  <a:pt x="678180" y="946886"/>
                </a:lnTo>
                <a:lnTo>
                  <a:pt x="628954" y="958342"/>
                </a:lnTo>
                <a:lnTo>
                  <a:pt x="578777" y="971334"/>
                </a:lnTo>
                <a:lnTo>
                  <a:pt x="529056" y="985050"/>
                </a:lnTo>
                <a:lnTo>
                  <a:pt x="479463" y="999566"/>
                </a:lnTo>
                <a:lnTo>
                  <a:pt x="430098" y="1014793"/>
                </a:lnTo>
                <a:lnTo>
                  <a:pt x="380961" y="1030744"/>
                </a:lnTo>
                <a:lnTo>
                  <a:pt x="332066" y="1047356"/>
                </a:lnTo>
                <a:lnTo>
                  <a:pt x="283400" y="1064628"/>
                </a:lnTo>
                <a:lnTo>
                  <a:pt x="234975" y="1082509"/>
                </a:lnTo>
                <a:lnTo>
                  <a:pt x="186791" y="1101001"/>
                </a:lnTo>
                <a:lnTo>
                  <a:pt x="138836" y="1120051"/>
                </a:lnTo>
                <a:lnTo>
                  <a:pt x="91135" y="1139647"/>
                </a:lnTo>
                <a:lnTo>
                  <a:pt x="43662" y="1159751"/>
                </a:lnTo>
                <a:lnTo>
                  <a:pt x="6743" y="1175854"/>
                </a:lnTo>
                <a:lnTo>
                  <a:pt x="6743" y="1280502"/>
                </a:lnTo>
                <a:lnTo>
                  <a:pt x="93281" y="1243126"/>
                </a:lnTo>
                <a:lnTo>
                  <a:pt x="184670" y="1205306"/>
                </a:lnTo>
                <a:lnTo>
                  <a:pt x="230733" y="1186992"/>
                </a:lnTo>
                <a:lnTo>
                  <a:pt x="277050" y="1169136"/>
                </a:lnTo>
                <a:lnTo>
                  <a:pt x="323596" y="1151775"/>
                </a:lnTo>
                <a:lnTo>
                  <a:pt x="370395" y="1134960"/>
                </a:lnTo>
                <a:lnTo>
                  <a:pt x="417436" y="1118730"/>
                </a:lnTo>
                <a:lnTo>
                  <a:pt x="464731" y="1103122"/>
                </a:lnTo>
                <a:lnTo>
                  <a:pt x="512254" y="1088199"/>
                </a:lnTo>
                <a:lnTo>
                  <a:pt x="560019" y="1073988"/>
                </a:lnTo>
                <a:lnTo>
                  <a:pt x="608037" y="1060538"/>
                </a:lnTo>
                <a:lnTo>
                  <a:pt x="656285" y="1047902"/>
                </a:lnTo>
                <a:lnTo>
                  <a:pt x="704786" y="1036116"/>
                </a:lnTo>
                <a:lnTo>
                  <a:pt x="753516" y="1025220"/>
                </a:lnTo>
                <a:lnTo>
                  <a:pt x="802487" y="1015250"/>
                </a:lnTo>
                <a:lnTo>
                  <a:pt x="851712" y="1006271"/>
                </a:lnTo>
                <a:lnTo>
                  <a:pt x="901166" y="998321"/>
                </a:lnTo>
                <a:lnTo>
                  <a:pt x="950861" y="991425"/>
                </a:lnTo>
                <a:lnTo>
                  <a:pt x="1000785" y="985647"/>
                </a:lnTo>
                <a:lnTo>
                  <a:pt x="1050963" y="981036"/>
                </a:lnTo>
                <a:lnTo>
                  <a:pt x="1101369" y="977607"/>
                </a:lnTo>
                <a:lnTo>
                  <a:pt x="1152017" y="975436"/>
                </a:lnTo>
                <a:lnTo>
                  <a:pt x="1202905" y="974547"/>
                </a:lnTo>
                <a:lnTo>
                  <a:pt x="1253324" y="974826"/>
                </a:lnTo>
                <a:lnTo>
                  <a:pt x="1303731" y="976325"/>
                </a:lnTo>
                <a:lnTo>
                  <a:pt x="1354137" y="978966"/>
                </a:lnTo>
                <a:lnTo>
                  <a:pt x="1404543" y="982700"/>
                </a:lnTo>
                <a:lnTo>
                  <a:pt x="1454924" y="987463"/>
                </a:lnTo>
                <a:lnTo>
                  <a:pt x="1505305" y="993203"/>
                </a:lnTo>
                <a:lnTo>
                  <a:pt x="1555661" y="999845"/>
                </a:lnTo>
                <a:lnTo>
                  <a:pt x="1606003" y="1007351"/>
                </a:lnTo>
                <a:lnTo>
                  <a:pt x="1656308" y="1015644"/>
                </a:lnTo>
                <a:lnTo>
                  <a:pt x="1706600" y="1024674"/>
                </a:lnTo>
                <a:lnTo>
                  <a:pt x="1756854" y="1034389"/>
                </a:lnTo>
                <a:lnTo>
                  <a:pt x="1807083" y="1044714"/>
                </a:lnTo>
                <a:lnTo>
                  <a:pt x="1857273" y="1055598"/>
                </a:lnTo>
                <a:lnTo>
                  <a:pt x="1907425" y="1066990"/>
                </a:lnTo>
                <a:lnTo>
                  <a:pt x="1957527" y="1078814"/>
                </a:lnTo>
                <a:lnTo>
                  <a:pt x="2007590" y="1091018"/>
                </a:lnTo>
                <a:lnTo>
                  <a:pt x="2057603" y="1103553"/>
                </a:lnTo>
                <a:lnTo>
                  <a:pt x="2157463" y="1129347"/>
                </a:lnTo>
                <a:lnTo>
                  <a:pt x="2406548" y="1195362"/>
                </a:lnTo>
                <a:lnTo>
                  <a:pt x="2456497" y="1208074"/>
                </a:lnTo>
                <a:lnTo>
                  <a:pt x="2506332" y="1220304"/>
                </a:lnTo>
                <a:lnTo>
                  <a:pt x="2556052" y="1232014"/>
                </a:lnTo>
                <a:lnTo>
                  <a:pt x="2605671" y="1243114"/>
                </a:lnTo>
                <a:lnTo>
                  <a:pt x="2655214" y="1253566"/>
                </a:lnTo>
                <a:lnTo>
                  <a:pt x="2704681" y="1263294"/>
                </a:lnTo>
                <a:lnTo>
                  <a:pt x="2754096" y="1272247"/>
                </a:lnTo>
                <a:lnTo>
                  <a:pt x="2803461" y="1280350"/>
                </a:lnTo>
                <a:lnTo>
                  <a:pt x="2852813" y="1287564"/>
                </a:lnTo>
                <a:lnTo>
                  <a:pt x="2902127" y="1293799"/>
                </a:lnTo>
                <a:lnTo>
                  <a:pt x="2951454" y="1299019"/>
                </a:lnTo>
                <a:lnTo>
                  <a:pt x="3000794" y="1303159"/>
                </a:lnTo>
                <a:lnTo>
                  <a:pt x="3050159" y="1306144"/>
                </a:lnTo>
                <a:lnTo>
                  <a:pt x="3099549" y="1307922"/>
                </a:lnTo>
                <a:lnTo>
                  <a:pt x="3149003" y="1308430"/>
                </a:lnTo>
                <a:lnTo>
                  <a:pt x="3198520" y="1307617"/>
                </a:lnTo>
                <a:lnTo>
                  <a:pt x="3248114" y="1305407"/>
                </a:lnTo>
                <a:lnTo>
                  <a:pt x="3297796" y="1301750"/>
                </a:lnTo>
                <a:lnTo>
                  <a:pt x="3347593" y="1296581"/>
                </a:lnTo>
                <a:lnTo>
                  <a:pt x="3397504" y="1289837"/>
                </a:lnTo>
                <a:lnTo>
                  <a:pt x="3453854" y="1280642"/>
                </a:lnTo>
                <a:lnTo>
                  <a:pt x="3509822" y="1269707"/>
                </a:lnTo>
                <a:lnTo>
                  <a:pt x="3565436" y="1257033"/>
                </a:lnTo>
                <a:lnTo>
                  <a:pt x="3620681" y="1242618"/>
                </a:lnTo>
                <a:lnTo>
                  <a:pt x="3675443" y="1226489"/>
                </a:lnTo>
                <a:lnTo>
                  <a:pt x="3729621" y="1208684"/>
                </a:lnTo>
                <a:lnTo>
                  <a:pt x="3783228" y="1189202"/>
                </a:lnTo>
                <a:lnTo>
                  <a:pt x="3836251" y="1168031"/>
                </a:lnTo>
                <a:lnTo>
                  <a:pt x="3888587" y="1145235"/>
                </a:lnTo>
                <a:lnTo>
                  <a:pt x="3940149" y="1120838"/>
                </a:lnTo>
                <a:lnTo>
                  <a:pt x="3990911" y="1094841"/>
                </a:lnTo>
                <a:lnTo>
                  <a:pt x="4040898" y="1067257"/>
                </a:lnTo>
                <a:lnTo>
                  <a:pt x="4089997" y="1038136"/>
                </a:lnTo>
                <a:lnTo>
                  <a:pt x="4138117" y="1007529"/>
                </a:lnTo>
                <a:lnTo>
                  <a:pt x="4185272" y="975423"/>
                </a:lnTo>
                <a:lnTo>
                  <a:pt x="4231437" y="941844"/>
                </a:lnTo>
                <a:lnTo>
                  <a:pt x="4275544" y="907300"/>
                </a:lnTo>
                <a:lnTo>
                  <a:pt x="4318520" y="871448"/>
                </a:lnTo>
                <a:lnTo>
                  <a:pt x="4360367" y="834288"/>
                </a:lnTo>
                <a:lnTo>
                  <a:pt x="4401083" y="795807"/>
                </a:lnTo>
                <a:lnTo>
                  <a:pt x="4440593" y="756094"/>
                </a:lnTo>
                <a:lnTo>
                  <a:pt x="4478833" y="715213"/>
                </a:lnTo>
                <a:lnTo>
                  <a:pt x="4515777" y="673176"/>
                </a:lnTo>
                <a:lnTo>
                  <a:pt x="4551438" y="629970"/>
                </a:lnTo>
                <a:lnTo>
                  <a:pt x="4585754" y="585685"/>
                </a:lnTo>
                <a:lnTo>
                  <a:pt x="4618787" y="540207"/>
                </a:lnTo>
                <a:lnTo>
                  <a:pt x="4650130" y="494131"/>
                </a:lnTo>
                <a:lnTo>
                  <a:pt x="4680204" y="446862"/>
                </a:lnTo>
                <a:lnTo>
                  <a:pt x="4708791" y="398678"/>
                </a:lnTo>
                <a:lnTo>
                  <a:pt x="4735868" y="349694"/>
                </a:lnTo>
                <a:lnTo>
                  <a:pt x="4761408" y="299885"/>
                </a:lnTo>
                <a:lnTo>
                  <a:pt x="4785411" y="249275"/>
                </a:lnTo>
                <a:lnTo>
                  <a:pt x="4805235" y="204736"/>
                </a:lnTo>
                <a:lnTo>
                  <a:pt x="4823790" y="159804"/>
                </a:lnTo>
                <a:lnTo>
                  <a:pt x="4841075" y="114490"/>
                </a:lnTo>
                <a:lnTo>
                  <a:pt x="4857102" y="68795"/>
                </a:lnTo>
                <a:lnTo>
                  <a:pt x="4871859" y="22707"/>
                </a:lnTo>
                <a:lnTo>
                  <a:pt x="4875695" y="9486"/>
                </a:lnTo>
                <a:close/>
              </a:path>
              <a:path w="5232400" h="1938655">
                <a:moveTo>
                  <a:pt x="5232324" y="42710"/>
                </a:moveTo>
                <a:lnTo>
                  <a:pt x="5226723" y="0"/>
                </a:lnTo>
                <a:lnTo>
                  <a:pt x="5148364" y="8750"/>
                </a:lnTo>
                <a:lnTo>
                  <a:pt x="5146357" y="10160"/>
                </a:lnTo>
                <a:lnTo>
                  <a:pt x="5143258" y="59029"/>
                </a:lnTo>
                <a:lnTo>
                  <a:pt x="5139309" y="108483"/>
                </a:lnTo>
                <a:lnTo>
                  <a:pt x="5134521" y="158534"/>
                </a:lnTo>
                <a:lnTo>
                  <a:pt x="5128895" y="209169"/>
                </a:lnTo>
                <a:lnTo>
                  <a:pt x="5122430" y="260400"/>
                </a:lnTo>
                <a:lnTo>
                  <a:pt x="5107889" y="301790"/>
                </a:lnTo>
                <a:lnTo>
                  <a:pt x="5100015" y="354025"/>
                </a:lnTo>
                <a:lnTo>
                  <a:pt x="5091481" y="406717"/>
                </a:lnTo>
                <a:lnTo>
                  <a:pt x="5074958" y="449516"/>
                </a:lnTo>
                <a:lnTo>
                  <a:pt x="5065103" y="503148"/>
                </a:lnTo>
                <a:lnTo>
                  <a:pt x="5047246" y="546874"/>
                </a:lnTo>
                <a:lnTo>
                  <a:pt x="5028730" y="591083"/>
                </a:lnTo>
                <a:lnTo>
                  <a:pt x="5009566" y="635749"/>
                </a:lnTo>
                <a:lnTo>
                  <a:pt x="4997056" y="691248"/>
                </a:lnTo>
                <a:lnTo>
                  <a:pt x="4952428" y="785025"/>
                </a:lnTo>
                <a:lnTo>
                  <a:pt x="4940871" y="808748"/>
                </a:lnTo>
                <a:lnTo>
                  <a:pt x="4921847" y="822210"/>
                </a:lnTo>
                <a:lnTo>
                  <a:pt x="4861217" y="942848"/>
                </a:lnTo>
                <a:lnTo>
                  <a:pt x="4841367" y="956881"/>
                </a:lnTo>
                <a:lnTo>
                  <a:pt x="4803140" y="1030579"/>
                </a:lnTo>
                <a:lnTo>
                  <a:pt x="4782858" y="1044930"/>
                </a:lnTo>
                <a:lnTo>
                  <a:pt x="4769802" y="1069708"/>
                </a:lnTo>
                <a:lnTo>
                  <a:pt x="4749317" y="1084199"/>
                </a:lnTo>
                <a:lnTo>
                  <a:pt x="4736084" y="1109103"/>
                </a:lnTo>
                <a:lnTo>
                  <a:pt x="4715421" y="1123708"/>
                </a:lnTo>
                <a:lnTo>
                  <a:pt x="4702022" y="1148740"/>
                </a:lnTo>
                <a:lnTo>
                  <a:pt x="4681220" y="1163459"/>
                </a:lnTo>
                <a:lnTo>
                  <a:pt x="4667669" y="1188593"/>
                </a:lnTo>
                <a:lnTo>
                  <a:pt x="4625721" y="1218247"/>
                </a:lnTo>
                <a:lnTo>
                  <a:pt x="4612005" y="1243507"/>
                </a:lnTo>
                <a:lnTo>
                  <a:pt x="4569752" y="1273390"/>
                </a:lnTo>
                <a:lnTo>
                  <a:pt x="4555883" y="1298740"/>
                </a:lnTo>
                <a:lnTo>
                  <a:pt x="4279189" y="1494409"/>
                </a:lnTo>
                <a:lnTo>
                  <a:pt x="4250652" y="1499019"/>
                </a:lnTo>
                <a:lnTo>
                  <a:pt x="4187279" y="1543837"/>
                </a:lnTo>
                <a:lnTo>
                  <a:pt x="4158932" y="1548333"/>
                </a:lnTo>
                <a:lnTo>
                  <a:pt x="4137952" y="1563154"/>
                </a:lnTo>
                <a:lnTo>
                  <a:pt x="4109720" y="1567573"/>
                </a:lnTo>
                <a:lnTo>
                  <a:pt x="4068114" y="1596986"/>
                </a:lnTo>
                <a:lnTo>
                  <a:pt x="4040098" y="1601254"/>
                </a:lnTo>
                <a:lnTo>
                  <a:pt x="4019486" y="1615821"/>
                </a:lnTo>
                <a:lnTo>
                  <a:pt x="3963886" y="1624037"/>
                </a:lnTo>
                <a:lnTo>
                  <a:pt x="3943553" y="1638414"/>
                </a:lnTo>
                <a:lnTo>
                  <a:pt x="3888536" y="1646199"/>
                </a:lnTo>
                <a:lnTo>
                  <a:pt x="3868521" y="1660347"/>
                </a:lnTo>
                <a:lnTo>
                  <a:pt x="3787216" y="1671193"/>
                </a:lnTo>
                <a:lnTo>
                  <a:pt x="3767696" y="1684985"/>
                </a:lnTo>
                <a:lnTo>
                  <a:pt x="3740975" y="1688325"/>
                </a:lnTo>
                <a:lnTo>
                  <a:pt x="3689261" y="1693786"/>
                </a:lnTo>
                <a:lnTo>
                  <a:pt x="3638423" y="1698625"/>
                </a:lnTo>
                <a:lnTo>
                  <a:pt x="3588423" y="1702879"/>
                </a:lnTo>
                <a:lnTo>
                  <a:pt x="3539223" y="1706562"/>
                </a:lnTo>
                <a:lnTo>
                  <a:pt x="3490785" y="1709699"/>
                </a:lnTo>
                <a:lnTo>
                  <a:pt x="3443059" y="1712341"/>
                </a:lnTo>
                <a:lnTo>
                  <a:pt x="3388664" y="1704136"/>
                </a:lnTo>
                <a:lnTo>
                  <a:pt x="3342246" y="1705851"/>
                </a:lnTo>
                <a:lnTo>
                  <a:pt x="3289084" y="1696783"/>
                </a:lnTo>
                <a:lnTo>
                  <a:pt x="3243796" y="1697697"/>
                </a:lnTo>
                <a:lnTo>
                  <a:pt x="3191687" y="1687880"/>
                </a:lnTo>
                <a:lnTo>
                  <a:pt x="3140049" y="1677733"/>
                </a:lnTo>
                <a:lnTo>
                  <a:pt x="3088817" y="1667294"/>
                </a:lnTo>
                <a:lnTo>
                  <a:pt x="3045307" y="1666951"/>
                </a:lnTo>
                <a:lnTo>
                  <a:pt x="2994799" y="1656003"/>
                </a:lnTo>
                <a:lnTo>
                  <a:pt x="2944596" y="1644840"/>
                </a:lnTo>
                <a:lnTo>
                  <a:pt x="2894634" y="1633512"/>
                </a:lnTo>
                <a:lnTo>
                  <a:pt x="2837561" y="1611642"/>
                </a:lnTo>
                <a:lnTo>
                  <a:pt x="2787993" y="1600034"/>
                </a:lnTo>
                <a:lnTo>
                  <a:pt x="2499449" y="1524101"/>
                </a:lnTo>
                <a:lnTo>
                  <a:pt x="2354122" y="1486865"/>
                </a:lnTo>
                <a:lnTo>
                  <a:pt x="2256434" y="1462620"/>
                </a:lnTo>
                <a:lnTo>
                  <a:pt x="2214600" y="1461084"/>
                </a:lnTo>
                <a:lnTo>
                  <a:pt x="2165197" y="1449349"/>
                </a:lnTo>
                <a:lnTo>
                  <a:pt x="2115540" y="1437805"/>
                </a:lnTo>
                <a:lnTo>
                  <a:pt x="2065591" y="1426464"/>
                </a:lnTo>
                <a:lnTo>
                  <a:pt x="2015337" y="1415338"/>
                </a:lnTo>
                <a:lnTo>
                  <a:pt x="1964753" y="1404442"/>
                </a:lnTo>
                <a:lnTo>
                  <a:pt x="1921141" y="1404175"/>
                </a:lnTo>
                <a:lnTo>
                  <a:pt x="1869821" y="1393799"/>
                </a:lnTo>
                <a:lnTo>
                  <a:pt x="1825434" y="1394079"/>
                </a:lnTo>
                <a:lnTo>
                  <a:pt x="1773288" y="1384287"/>
                </a:lnTo>
                <a:lnTo>
                  <a:pt x="1720697" y="1374813"/>
                </a:lnTo>
                <a:lnTo>
                  <a:pt x="1674964" y="1376045"/>
                </a:lnTo>
                <a:lnTo>
                  <a:pt x="1628736" y="1377619"/>
                </a:lnTo>
                <a:lnTo>
                  <a:pt x="1573276" y="1370177"/>
                </a:lnTo>
                <a:lnTo>
                  <a:pt x="1524609" y="1373479"/>
                </a:lnTo>
                <a:lnTo>
                  <a:pt x="1425803" y="1381137"/>
                </a:lnTo>
                <a:lnTo>
                  <a:pt x="1325181" y="1390065"/>
                </a:lnTo>
                <a:lnTo>
                  <a:pt x="1171270" y="1405572"/>
                </a:lnTo>
                <a:lnTo>
                  <a:pt x="1126591" y="1421612"/>
                </a:lnTo>
                <a:lnTo>
                  <a:pt x="1021689" y="1433576"/>
                </a:lnTo>
                <a:lnTo>
                  <a:pt x="930414" y="1467002"/>
                </a:lnTo>
                <a:lnTo>
                  <a:pt x="877112" y="1473593"/>
                </a:lnTo>
                <a:lnTo>
                  <a:pt x="738187" y="1525168"/>
                </a:lnTo>
                <a:lnTo>
                  <a:pt x="684288" y="1532166"/>
                </a:lnTo>
                <a:lnTo>
                  <a:pt x="497370" y="1602117"/>
                </a:lnTo>
                <a:lnTo>
                  <a:pt x="456958" y="1630705"/>
                </a:lnTo>
                <a:lnTo>
                  <a:pt x="217297" y="1722399"/>
                </a:lnTo>
                <a:lnTo>
                  <a:pt x="176517" y="1751228"/>
                </a:lnTo>
                <a:lnTo>
                  <a:pt x="80098" y="1788299"/>
                </a:lnTo>
                <a:lnTo>
                  <a:pt x="6743" y="1840179"/>
                </a:lnTo>
                <a:lnTo>
                  <a:pt x="0" y="1938274"/>
                </a:lnTo>
                <a:lnTo>
                  <a:pt x="42164" y="1924011"/>
                </a:lnTo>
                <a:lnTo>
                  <a:pt x="83197" y="1894992"/>
                </a:lnTo>
                <a:lnTo>
                  <a:pt x="179971" y="1857667"/>
                </a:lnTo>
                <a:lnTo>
                  <a:pt x="221030" y="1828634"/>
                </a:lnTo>
                <a:lnTo>
                  <a:pt x="317754" y="1791347"/>
                </a:lnTo>
                <a:lnTo>
                  <a:pt x="358736" y="1762366"/>
                </a:lnTo>
                <a:lnTo>
                  <a:pt x="836676" y="1579956"/>
                </a:lnTo>
                <a:lnTo>
                  <a:pt x="891019" y="1572641"/>
                </a:lnTo>
                <a:lnTo>
                  <a:pt x="937818" y="1555102"/>
                </a:lnTo>
                <a:lnTo>
                  <a:pt x="991743" y="1548066"/>
                </a:lnTo>
                <a:lnTo>
                  <a:pt x="1038123" y="1530832"/>
                </a:lnTo>
                <a:lnTo>
                  <a:pt x="1091387" y="1524279"/>
                </a:lnTo>
                <a:lnTo>
                  <a:pt x="1136751" y="1507756"/>
                </a:lnTo>
                <a:lnTo>
                  <a:pt x="1240485" y="1496618"/>
                </a:lnTo>
                <a:lnTo>
                  <a:pt x="1291551" y="1491615"/>
                </a:lnTo>
                <a:lnTo>
                  <a:pt x="1334770" y="1476616"/>
                </a:lnTo>
                <a:lnTo>
                  <a:pt x="1384820" y="1472323"/>
                </a:lnTo>
                <a:lnTo>
                  <a:pt x="1441716" y="1478762"/>
                </a:lnTo>
                <a:lnTo>
                  <a:pt x="1539443" y="1471879"/>
                </a:lnTo>
                <a:lnTo>
                  <a:pt x="1587627" y="1468907"/>
                </a:lnTo>
                <a:lnTo>
                  <a:pt x="1642719" y="1476616"/>
                </a:lnTo>
                <a:lnTo>
                  <a:pt x="1690052" y="1474254"/>
                </a:lnTo>
                <a:lnTo>
                  <a:pt x="1744319" y="1482547"/>
                </a:lnTo>
                <a:lnTo>
                  <a:pt x="1790865" y="1480731"/>
                </a:lnTo>
                <a:lnTo>
                  <a:pt x="1844370" y="1489570"/>
                </a:lnTo>
                <a:lnTo>
                  <a:pt x="1897519" y="1498650"/>
                </a:lnTo>
                <a:lnTo>
                  <a:pt x="1942985" y="1497609"/>
                </a:lnTo>
                <a:lnTo>
                  <a:pt x="1995436" y="1507172"/>
                </a:lnTo>
                <a:lnTo>
                  <a:pt x="2047582" y="1516976"/>
                </a:lnTo>
                <a:lnTo>
                  <a:pt x="2099424" y="1526984"/>
                </a:lnTo>
                <a:lnTo>
                  <a:pt x="2202230" y="1547596"/>
                </a:lnTo>
                <a:lnTo>
                  <a:pt x="2253246" y="1558201"/>
                </a:lnTo>
                <a:lnTo>
                  <a:pt x="2302675" y="1569910"/>
                </a:lnTo>
                <a:lnTo>
                  <a:pt x="2400820" y="1593837"/>
                </a:lnTo>
                <a:lnTo>
                  <a:pt x="2546921" y="1630514"/>
                </a:lnTo>
                <a:lnTo>
                  <a:pt x="2651442" y="1665478"/>
                </a:lnTo>
                <a:lnTo>
                  <a:pt x="2797848" y="1701939"/>
                </a:lnTo>
                <a:lnTo>
                  <a:pt x="2847009" y="1713852"/>
                </a:lnTo>
                <a:lnTo>
                  <a:pt x="2896412" y="1725574"/>
                </a:lnTo>
                <a:lnTo>
                  <a:pt x="2946108" y="1737093"/>
                </a:lnTo>
                <a:lnTo>
                  <a:pt x="2996158" y="1748370"/>
                </a:lnTo>
                <a:lnTo>
                  <a:pt x="3046590" y="1759369"/>
                </a:lnTo>
                <a:lnTo>
                  <a:pt x="3097466" y="1770062"/>
                </a:lnTo>
                <a:lnTo>
                  <a:pt x="3148812" y="1780413"/>
                </a:lnTo>
                <a:lnTo>
                  <a:pt x="3200704" y="1790382"/>
                </a:lnTo>
                <a:lnTo>
                  <a:pt x="3245828" y="1789582"/>
                </a:lnTo>
                <a:lnTo>
                  <a:pt x="3298914" y="1798713"/>
                </a:lnTo>
                <a:lnTo>
                  <a:pt x="3345319" y="1796999"/>
                </a:lnTo>
                <a:lnTo>
                  <a:pt x="3400641" y="1804555"/>
                </a:lnTo>
                <a:lnTo>
                  <a:pt x="3449332" y="1801228"/>
                </a:lnTo>
                <a:lnTo>
                  <a:pt x="3506063" y="1807768"/>
                </a:lnTo>
                <a:lnTo>
                  <a:pt x="3556190" y="1803438"/>
                </a:lnTo>
                <a:lnTo>
                  <a:pt x="3658349" y="1793417"/>
                </a:lnTo>
                <a:lnTo>
                  <a:pt x="3762870" y="1781733"/>
                </a:lnTo>
                <a:lnTo>
                  <a:pt x="3808615" y="1764931"/>
                </a:lnTo>
                <a:lnTo>
                  <a:pt x="3862159" y="1758175"/>
                </a:lnTo>
                <a:lnTo>
                  <a:pt x="3908831" y="1740725"/>
                </a:lnTo>
                <a:lnTo>
                  <a:pt x="3963301" y="1733321"/>
                </a:lnTo>
                <a:lnTo>
                  <a:pt x="4204106" y="1640814"/>
                </a:lnTo>
                <a:lnTo>
                  <a:pt x="4245711" y="1611401"/>
                </a:lnTo>
                <a:lnTo>
                  <a:pt x="4294822" y="1592224"/>
                </a:lnTo>
                <a:lnTo>
                  <a:pt x="4336783" y="1562557"/>
                </a:lnTo>
                <a:lnTo>
                  <a:pt x="4386199" y="1543164"/>
                </a:lnTo>
                <a:lnTo>
                  <a:pt x="4554791" y="1423949"/>
                </a:lnTo>
                <a:lnTo>
                  <a:pt x="4589500" y="1383855"/>
                </a:lnTo>
                <a:lnTo>
                  <a:pt x="4631436" y="1354201"/>
                </a:lnTo>
                <a:lnTo>
                  <a:pt x="4665916" y="1314272"/>
                </a:lnTo>
                <a:lnTo>
                  <a:pt x="4707585" y="1284808"/>
                </a:lnTo>
                <a:lnTo>
                  <a:pt x="4874476" y="1089012"/>
                </a:lnTo>
                <a:lnTo>
                  <a:pt x="4886858" y="1064704"/>
                </a:lnTo>
                <a:lnTo>
                  <a:pt x="4899228" y="1040409"/>
                </a:lnTo>
                <a:lnTo>
                  <a:pt x="4930889" y="1002461"/>
                </a:lnTo>
                <a:lnTo>
                  <a:pt x="4954778" y="954455"/>
                </a:lnTo>
                <a:lnTo>
                  <a:pt x="4985575" y="917130"/>
                </a:lnTo>
                <a:lnTo>
                  <a:pt x="5008613" y="869734"/>
                </a:lnTo>
                <a:lnTo>
                  <a:pt x="5053292" y="775919"/>
                </a:lnTo>
                <a:lnTo>
                  <a:pt x="5074704" y="729678"/>
                </a:lnTo>
                <a:lnTo>
                  <a:pt x="5095456" y="683882"/>
                </a:lnTo>
                <a:lnTo>
                  <a:pt x="5115560" y="638568"/>
                </a:lnTo>
                <a:lnTo>
                  <a:pt x="5127676" y="583336"/>
                </a:lnTo>
                <a:lnTo>
                  <a:pt x="5146472" y="538937"/>
                </a:lnTo>
                <a:lnTo>
                  <a:pt x="5157279" y="484632"/>
                </a:lnTo>
                <a:lnTo>
                  <a:pt x="5174767" y="441159"/>
                </a:lnTo>
                <a:lnTo>
                  <a:pt x="5184267" y="387781"/>
                </a:lnTo>
                <a:lnTo>
                  <a:pt x="5192763" y="335102"/>
                </a:lnTo>
                <a:lnTo>
                  <a:pt x="5207635" y="293484"/>
                </a:lnTo>
                <a:lnTo>
                  <a:pt x="5214251" y="242138"/>
                </a:lnTo>
                <a:lnTo>
                  <a:pt x="5219992" y="191414"/>
                </a:lnTo>
                <a:lnTo>
                  <a:pt x="5224881" y="141287"/>
                </a:lnTo>
                <a:lnTo>
                  <a:pt x="5228983" y="91732"/>
                </a:lnTo>
                <a:lnTo>
                  <a:pt x="5232324" y="42710"/>
                </a:lnTo>
                <a:close/>
              </a:path>
            </a:pathLst>
          </a:custGeom>
          <a:solidFill>
            <a:srgbClr val="FFFFFF">
              <a:alpha val="50999"/>
            </a:srgbClr>
          </a:solidFill>
        </p:spPr>
        <p:txBody>
          <a:bodyPr wrap="square" lIns="0" tIns="0" rIns="0" bIns="0" rtlCol="0"/>
          <a:lstStyle/>
          <a:p>
            <a:endParaRPr/>
          </a:p>
        </p:txBody>
      </p:sp>
      <p:sp>
        <p:nvSpPr>
          <p:cNvPr id="8" name="object 8"/>
          <p:cNvSpPr txBox="1"/>
          <p:nvPr/>
        </p:nvSpPr>
        <p:spPr>
          <a:xfrm>
            <a:off x="4200139" y="3009900"/>
            <a:ext cx="10277651" cy="4397999"/>
          </a:xfrm>
          <a:prstGeom prst="rect">
            <a:avLst/>
          </a:prstGeom>
        </p:spPr>
        <p:txBody>
          <a:bodyPr vert="horz" wrap="square" lIns="0" tIns="12065" rIns="0" bIns="0" rtlCol="0">
            <a:spAutoFit/>
          </a:bodyPr>
          <a:lstStyle/>
          <a:p>
            <a:pPr marL="469900" marR="1685289" indent="-457200" algn="just">
              <a:spcBef>
                <a:spcPts val="95"/>
              </a:spcBef>
              <a:buFont typeface="Arial" panose="020B0604020202020204" pitchFamily="34" charset="0"/>
              <a:buChar char="•"/>
            </a:pPr>
            <a:r>
              <a:rPr sz="2800" spc="-615" dirty="0">
                <a:solidFill>
                  <a:srgbClr val="FFFFFF"/>
                </a:solidFill>
                <a:latin typeface="Verdana"/>
                <a:cs typeface="Verdana"/>
              </a:rPr>
              <a:t>Is</a:t>
            </a:r>
            <a:r>
              <a:rPr sz="2800" spc="285" dirty="0">
                <a:solidFill>
                  <a:srgbClr val="FFFFFF"/>
                </a:solidFill>
                <a:latin typeface="Verdana"/>
                <a:cs typeface="Verdana"/>
              </a:rPr>
              <a:t> </a:t>
            </a:r>
            <a:r>
              <a:rPr sz="2800" spc="-80" dirty="0">
                <a:solidFill>
                  <a:srgbClr val="FFFFFF"/>
                </a:solidFill>
                <a:latin typeface="Verdana"/>
                <a:cs typeface="Verdana"/>
              </a:rPr>
              <a:t>the</a:t>
            </a:r>
            <a:r>
              <a:rPr sz="2800" spc="-250" dirty="0">
                <a:solidFill>
                  <a:srgbClr val="FFFFFF"/>
                </a:solidFill>
                <a:latin typeface="Verdana"/>
                <a:cs typeface="Verdana"/>
              </a:rPr>
              <a:t> </a:t>
            </a:r>
            <a:r>
              <a:rPr sz="2800" spc="-40" dirty="0">
                <a:solidFill>
                  <a:srgbClr val="FFFFFF"/>
                </a:solidFill>
                <a:latin typeface="Verdana"/>
                <a:cs typeface="Verdana"/>
              </a:rPr>
              <a:t>student</a:t>
            </a:r>
            <a:r>
              <a:rPr sz="2800" spc="-285" dirty="0">
                <a:solidFill>
                  <a:srgbClr val="FFFFFF"/>
                </a:solidFill>
                <a:latin typeface="Verdana"/>
                <a:cs typeface="Verdana"/>
              </a:rPr>
              <a:t> </a:t>
            </a:r>
            <a:r>
              <a:rPr sz="2800" spc="-114" dirty="0">
                <a:solidFill>
                  <a:srgbClr val="FFFFFF"/>
                </a:solidFill>
                <a:latin typeface="Verdana"/>
                <a:cs typeface="Verdana"/>
              </a:rPr>
              <a:t>ready</a:t>
            </a:r>
            <a:r>
              <a:rPr sz="2800" spc="-215" dirty="0">
                <a:solidFill>
                  <a:srgbClr val="FFFFFF"/>
                </a:solidFill>
                <a:latin typeface="Verdana"/>
                <a:cs typeface="Verdana"/>
              </a:rPr>
              <a:t> </a:t>
            </a:r>
            <a:r>
              <a:rPr sz="2800" dirty="0">
                <a:solidFill>
                  <a:srgbClr val="FFFFFF"/>
                </a:solidFill>
                <a:latin typeface="Verdana"/>
                <a:cs typeface="Verdana"/>
              </a:rPr>
              <a:t>for</a:t>
            </a:r>
            <a:r>
              <a:rPr sz="2800" spc="-330" dirty="0">
                <a:solidFill>
                  <a:srgbClr val="FFFFFF"/>
                </a:solidFill>
                <a:latin typeface="Verdana"/>
                <a:cs typeface="Verdana"/>
              </a:rPr>
              <a:t> </a:t>
            </a:r>
            <a:r>
              <a:rPr sz="2800" spc="-80" dirty="0">
                <a:solidFill>
                  <a:srgbClr val="FFFFFF"/>
                </a:solidFill>
                <a:latin typeface="Verdana"/>
                <a:cs typeface="Verdana"/>
              </a:rPr>
              <a:t>the</a:t>
            </a:r>
            <a:r>
              <a:rPr sz="2800" spc="-245" dirty="0">
                <a:solidFill>
                  <a:srgbClr val="FFFFFF"/>
                </a:solidFill>
                <a:latin typeface="Verdana"/>
                <a:cs typeface="Verdana"/>
              </a:rPr>
              <a:t> </a:t>
            </a:r>
            <a:r>
              <a:rPr sz="2800" spc="-120" dirty="0">
                <a:solidFill>
                  <a:srgbClr val="FFFFFF"/>
                </a:solidFill>
                <a:latin typeface="Verdana"/>
                <a:cs typeface="Verdana"/>
              </a:rPr>
              <a:t>rigor</a:t>
            </a:r>
            <a:r>
              <a:rPr sz="2800" spc="-210" dirty="0">
                <a:solidFill>
                  <a:srgbClr val="FFFFFF"/>
                </a:solidFill>
                <a:latin typeface="Verdana"/>
                <a:cs typeface="Verdana"/>
              </a:rPr>
              <a:t> </a:t>
            </a:r>
            <a:r>
              <a:rPr sz="2800" spc="40" dirty="0">
                <a:solidFill>
                  <a:srgbClr val="FFFFFF"/>
                </a:solidFill>
                <a:latin typeface="Verdana"/>
                <a:cs typeface="Verdana"/>
              </a:rPr>
              <a:t>of</a:t>
            </a:r>
            <a:r>
              <a:rPr sz="2800" spc="-265" dirty="0">
                <a:solidFill>
                  <a:srgbClr val="FFFFFF"/>
                </a:solidFill>
                <a:latin typeface="Verdana"/>
                <a:cs typeface="Verdana"/>
              </a:rPr>
              <a:t> </a:t>
            </a:r>
            <a:r>
              <a:rPr sz="2800" spc="-10" dirty="0">
                <a:solidFill>
                  <a:srgbClr val="FFFFFF"/>
                </a:solidFill>
                <a:latin typeface="Verdana"/>
                <a:cs typeface="Verdana"/>
              </a:rPr>
              <a:t>college coursework?</a:t>
            </a:r>
            <a:endParaRPr lang="en-US" sz="2800" spc="-10" dirty="0">
              <a:solidFill>
                <a:srgbClr val="FFFFFF"/>
              </a:solidFill>
              <a:latin typeface="Verdana"/>
              <a:cs typeface="Verdana"/>
            </a:endParaRPr>
          </a:p>
          <a:p>
            <a:pPr marL="469900" marR="1685289" indent="-457200" algn="just">
              <a:spcBef>
                <a:spcPts val="95"/>
              </a:spcBef>
              <a:buFont typeface="Arial" panose="020B0604020202020204" pitchFamily="34" charset="0"/>
              <a:buChar char="•"/>
            </a:pPr>
            <a:r>
              <a:rPr lang="en-US" sz="2800" spc="-10" dirty="0">
                <a:solidFill>
                  <a:srgbClr val="FFFFFF"/>
                </a:solidFill>
                <a:latin typeface="Verdana"/>
                <a:cs typeface="Verdana"/>
              </a:rPr>
              <a:t>Is the student willing to be aware of all the college admissions applications, course enrollment, and drop deadlines</a:t>
            </a:r>
            <a:endParaRPr sz="2800" dirty="0">
              <a:latin typeface="Verdana"/>
              <a:cs typeface="Verdana"/>
            </a:endParaRPr>
          </a:p>
          <a:p>
            <a:pPr marL="469900" marR="109220" indent="-457200" algn="just">
              <a:spcBef>
                <a:spcPts val="480"/>
              </a:spcBef>
              <a:buFont typeface="Arial" panose="020B0604020202020204" pitchFamily="34" charset="0"/>
              <a:buChar char="•"/>
            </a:pPr>
            <a:r>
              <a:rPr sz="2800" spc="-165" dirty="0">
                <a:solidFill>
                  <a:srgbClr val="FFFFFF"/>
                </a:solidFill>
                <a:latin typeface="Verdana"/>
                <a:cs typeface="Verdana"/>
              </a:rPr>
              <a:t>What </a:t>
            </a:r>
            <a:r>
              <a:rPr sz="2800" spc="-220" dirty="0">
                <a:solidFill>
                  <a:srgbClr val="FFFFFF"/>
                </a:solidFill>
                <a:latin typeface="Verdana"/>
                <a:cs typeface="Verdana"/>
              </a:rPr>
              <a:t>are</a:t>
            </a:r>
            <a:r>
              <a:rPr sz="2800" spc="-110" dirty="0">
                <a:solidFill>
                  <a:srgbClr val="FFFFFF"/>
                </a:solidFill>
                <a:latin typeface="Verdana"/>
                <a:cs typeface="Verdana"/>
              </a:rPr>
              <a:t> </a:t>
            </a:r>
            <a:r>
              <a:rPr sz="2800" spc="-80" dirty="0">
                <a:solidFill>
                  <a:srgbClr val="FFFFFF"/>
                </a:solidFill>
                <a:latin typeface="Verdana"/>
                <a:cs typeface="Verdana"/>
              </a:rPr>
              <a:t>the</a:t>
            </a:r>
            <a:r>
              <a:rPr sz="2800" spc="-245" dirty="0">
                <a:solidFill>
                  <a:srgbClr val="FFFFFF"/>
                </a:solidFill>
                <a:latin typeface="Verdana"/>
                <a:cs typeface="Verdana"/>
              </a:rPr>
              <a:t> </a:t>
            </a:r>
            <a:r>
              <a:rPr sz="2800" spc="-25" dirty="0">
                <a:solidFill>
                  <a:srgbClr val="FFFFFF"/>
                </a:solidFill>
                <a:latin typeface="Verdana"/>
                <a:cs typeface="Verdana"/>
              </a:rPr>
              <a:t>potential</a:t>
            </a:r>
            <a:r>
              <a:rPr sz="2800" spc="-305" dirty="0">
                <a:solidFill>
                  <a:srgbClr val="FFFFFF"/>
                </a:solidFill>
                <a:latin typeface="Verdana"/>
                <a:cs typeface="Verdana"/>
              </a:rPr>
              <a:t> </a:t>
            </a:r>
            <a:r>
              <a:rPr sz="2800" dirty="0">
                <a:solidFill>
                  <a:srgbClr val="FFFFFF"/>
                </a:solidFill>
                <a:latin typeface="Verdana"/>
                <a:cs typeface="Verdana"/>
              </a:rPr>
              <a:t>effects</a:t>
            </a:r>
            <a:r>
              <a:rPr sz="2800" spc="-235" dirty="0">
                <a:solidFill>
                  <a:srgbClr val="FFFFFF"/>
                </a:solidFill>
                <a:latin typeface="Verdana"/>
                <a:cs typeface="Verdana"/>
              </a:rPr>
              <a:t> </a:t>
            </a:r>
            <a:r>
              <a:rPr sz="2800" spc="-85" dirty="0">
                <a:solidFill>
                  <a:srgbClr val="FFFFFF"/>
                </a:solidFill>
                <a:latin typeface="Verdana"/>
                <a:cs typeface="Verdana"/>
              </a:rPr>
              <a:t>on</a:t>
            </a:r>
            <a:r>
              <a:rPr sz="2800" spc="-210" dirty="0">
                <a:solidFill>
                  <a:srgbClr val="FFFFFF"/>
                </a:solidFill>
                <a:latin typeface="Verdana"/>
                <a:cs typeface="Verdana"/>
              </a:rPr>
              <a:t> </a:t>
            </a:r>
            <a:r>
              <a:rPr sz="2800" spc="-50" dirty="0">
                <a:solidFill>
                  <a:srgbClr val="FFFFFF"/>
                </a:solidFill>
                <a:latin typeface="Verdana"/>
                <a:cs typeface="Verdana"/>
              </a:rPr>
              <a:t>college</a:t>
            </a:r>
            <a:r>
              <a:rPr sz="2800" spc="-204" dirty="0">
                <a:solidFill>
                  <a:srgbClr val="FFFFFF"/>
                </a:solidFill>
                <a:latin typeface="Verdana"/>
                <a:cs typeface="Verdana"/>
              </a:rPr>
              <a:t> </a:t>
            </a:r>
            <a:r>
              <a:rPr sz="2800" spc="-135" dirty="0">
                <a:solidFill>
                  <a:srgbClr val="FFFFFF"/>
                </a:solidFill>
                <a:latin typeface="Verdana"/>
                <a:cs typeface="Verdana"/>
              </a:rPr>
              <a:t>GPA</a:t>
            </a:r>
            <a:r>
              <a:rPr sz="2800" spc="-195" dirty="0">
                <a:solidFill>
                  <a:srgbClr val="FFFFFF"/>
                </a:solidFill>
                <a:latin typeface="Verdana"/>
                <a:cs typeface="Verdana"/>
              </a:rPr>
              <a:t> </a:t>
            </a:r>
            <a:r>
              <a:rPr sz="2800" spc="-25" dirty="0">
                <a:solidFill>
                  <a:srgbClr val="FFFFFF"/>
                </a:solidFill>
                <a:latin typeface="Verdana"/>
                <a:cs typeface="Verdana"/>
              </a:rPr>
              <a:t>and </a:t>
            </a:r>
            <a:r>
              <a:rPr sz="2800" spc="-45" dirty="0">
                <a:solidFill>
                  <a:srgbClr val="FFFFFF"/>
                </a:solidFill>
                <a:latin typeface="Verdana"/>
                <a:cs typeface="Verdana"/>
              </a:rPr>
              <a:t>future</a:t>
            </a:r>
            <a:r>
              <a:rPr sz="2800" spc="-335" dirty="0">
                <a:solidFill>
                  <a:srgbClr val="FFFFFF"/>
                </a:solidFill>
                <a:latin typeface="Verdana"/>
                <a:cs typeface="Verdana"/>
              </a:rPr>
              <a:t> </a:t>
            </a:r>
            <a:r>
              <a:rPr sz="2800" spc="-25" dirty="0">
                <a:solidFill>
                  <a:srgbClr val="FFFFFF"/>
                </a:solidFill>
                <a:latin typeface="Verdana"/>
                <a:cs typeface="Verdana"/>
              </a:rPr>
              <a:t>financial</a:t>
            </a:r>
            <a:r>
              <a:rPr sz="2800" spc="-335" dirty="0">
                <a:solidFill>
                  <a:srgbClr val="FFFFFF"/>
                </a:solidFill>
                <a:latin typeface="Verdana"/>
                <a:cs typeface="Verdana"/>
              </a:rPr>
              <a:t> </a:t>
            </a:r>
            <a:r>
              <a:rPr sz="2800" spc="-20" dirty="0">
                <a:solidFill>
                  <a:srgbClr val="FFFFFF"/>
                </a:solidFill>
                <a:latin typeface="Verdana"/>
                <a:cs typeface="Verdana"/>
              </a:rPr>
              <a:t>aid?</a:t>
            </a:r>
            <a:endParaRPr sz="2800" dirty="0">
              <a:latin typeface="Verdana"/>
              <a:cs typeface="Verdana"/>
            </a:endParaRPr>
          </a:p>
          <a:p>
            <a:pPr marL="469900" marR="5080" indent="-457200" algn="just">
              <a:buFont typeface="Arial" panose="020B0604020202020204" pitchFamily="34" charset="0"/>
              <a:buChar char="•"/>
            </a:pPr>
            <a:r>
              <a:rPr sz="2800" spc="-165" dirty="0">
                <a:solidFill>
                  <a:srgbClr val="FFFFFF"/>
                </a:solidFill>
                <a:latin typeface="Verdana"/>
                <a:cs typeface="Verdana"/>
              </a:rPr>
              <a:t>What </a:t>
            </a:r>
            <a:r>
              <a:rPr sz="2800" spc="-220" dirty="0">
                <a:solidFill>
                  <a:srgbClr val="FFFFFF"/>
                </a:solidFill>
                <a:latin typeface="Verdana"/>
                <a:cs typeface="Verdana"/>
              </a:rPr>
              <a:t>are</a:t>
            </a:r>
            <a:r>
              <a:rPr sz="2800" spc="-110" dirty="0">
                <a:solidFill>
                  <a:srgbClr val="FFFFFF"/>
                </a:solidFill>
                <a:latin typeface="Verdana"/>
                <a:cs typeface="Verdana"/>
              </a:rPr>
              <a:t> </a:t>
            </a:r>
            <a:r>
              <a:rPr sz="2800" spc="-80" dirty="0">
                <a:solidFill>
                  <a:srgbClr val="FFFFFF"/>
                </a:solidFill>
                <a:latin typeface="Verdana"/>
                <a:cs typeface="Verdana"/>
              </a:rPr>
              <a:t>the</a:t>
            </a:r>
            <a:r>
              <a:rPr sz="2800" spc="-245" dirty="0">
                <a:solidFill>
                  <a:srgbClr val="FFFFFF"/>
                </a:solidFill>
                <a:latin typeface="Verdana"/>
                <a:cs typeface="Verdana"/>
              </a:rPr>
              <a:t> </a:t>
            </a:r>
            <a:r>
              <a:rPr sz="2800" spc="-45" dirty="0">
                <a:solidFill>
                  <a:srgbClr val="FFFFFF"/>
                </a:solidFill>
                <a:latin typeface="Verdana"/>
                <a:cs typeface="Verdana"/>
              </a:rPr>
              <a:t>student’s</a:t>
            </a:r>
            <a:r>
              <a:rPr sz="2800" spc="-235" dirty="0">
                <a:solidFill>
                  <a:srgbClr val="FFFFFF"/>
                </a:solidFill>
                <a:latin typeface="Verdana"/>
                <a:cs typeface="Verdana"/>
              </a:rPr>
              <a:t> </a:t>
            </a:r>
            <a:r>
              <a:rPr sz="2800" spc="-60" dirty="0">
                <a:solidFill>
                  <a:srgbClr val="FFFFFF"/>
                </a:solidFill>
                <a:latin typeface="Verdana"/>
                <a:cs typeface="Verdana"/>
              </a:rPr>
              <a:t>college/educational</a:t>
            </a:r>
            <a:r>
              <a:rPr sz="2800" spc="-190" dirty="0">
                <a:solidFill>
                  <a:srgbClr val="FFFFFF"/>
                </a:solidFill>
                <a:latin typeface="Verdana"/>
                <a:cs typeface="Verdana"/>
              </a:rPr>
              <a:t> </a:t>
            </a:r>
            <a:r>
              <a:rPr sz="2800" spc="-10" dirty="0">
                <a:solidFill>
                  <a:srgbClr val="FFFFFF"/>
                </a:solidFill>
                <a:latin typeface="Verdana"/>
                <a:cs typeface="Verdana"/>
              </a:rPr>
              <a:t>goals? </a:t>
            </a:r>
            <a:r>
              <a:rPr sz="2800" spc="-75" dirty="0">
                <a:solidFill>
                  <a:srgbClr val="FFFFFF"/>
                </a:solidFill>
                <a:latin typeface="Verdana"/>
                <a:cs typeface="Verdana"/>
              </a:rPr>
              <a:t>Will</a:t>
            </a:r>
            <a:r>
              <a:rPr sz="2800" spc="-254" dirty="0">
                <a:solidFill>
                  <a:srgbClr val="FFFFFF"/>
                </a:solidFill>
                <a:latin typeface="Verdana"/>
                <a:cs typeface="Verdana"/>
              </a:rPr>
              <a:t> </a:t>
            </a:r>
            <a:r>
              <a:rPr sz="2800" spc="-50" dirty="0">
                <a:solidFill>
                  <a:srgbClr val="FFFFFF"/>
                </a:solidFill>
                <a:latin typeface="Verdana"/>
                <a:cs typeface="Verdana"/>
              </a:rPr>
              <a:t>students’</a:t>
            </a:r>
            <a:r>
              <a:rPr sz="2800" spc="-270" dirty="0">
                <a:solidFill>
                  <a:srgbClr val="FFFFFF"/>
                </a:solidFill>
                <a:latin typeface="Verdana"/>
                <a:cs typeface="Verdana"/>
              </a:rPr>
              <a:t> </a:t>
            </a:r>
            <a:r>
              <a:rPr sz="2800" spc="-35" dirty="0">
                <a:solidFill>
                  <a:srgbClr val="FFFFFF"/>
                </a:solidFill>
                <a:latin typeface="Verdana"/>
                <a:cs typeface="Verdana"/>
              </a:rPr>
              <a:t>intended</a:t>
            </a:r>
            <a:r>
              <a:rPr sz="2800" spc="-260" dirty="0">
                <a:solidFill>
                  <a:srgbClr val="FFFFFF"/>
                </a:solidFill>
                <a:latin typeface="Verdana"/>
                <a:cs typeface="Verdana"/>
              </a:rPr>
              <a:t> </a:t>
            </a:r>
            <a:r>
              <a:rPr sz="2800" spc="-40" dirty="0">
                <a:solidFill>
                  <a:srgbClr val="FFFFFF"/>
                </a:solidFill>
                <a:latin typeface="Verdana"/>
                <a:cs typeface="Verdana"/>
              </a:rPr>
              <a:t>“future”</a:t>
            </a:r>
            <a:r>
              <a:rPr sz="2800" spc="-265" dirty="0">
                <a:solidFill>
                  <a:srgbClr val="FFFFFF"/>
                </a:solidFill>
                <a:latin typeface="Verdana"/>
                <a:cs typeface="Verdana"/>
              </a:rPr>
              <a:t> </a:t>
            </a:r>
            <a:r>
              <a:rPr sz="2800" spc="-45" dirty="0">
                <a:solidFill>
                  <a:srgbClr val="FFFFFF"/>
                </a:solidFill>
                <a:latin typeface="Verdana"/>
                <a:cs typeface="Verdana"/>
              </a:rPr>
              <a:t>college/university </a:t>
            </a:r>
            <a:r>
              <a:rPr sz="2800" dirty="0">
                <a:solidFill>
                  <a:srgbClr val="FFFFFF"/>
                </a:solidFill>
                <a:latin typeface="Verdana"/>
                <a:cs typeface="Verdana"/>
              </a:rPr>
              <a:t>accept</a:t>
            </a:r>
            <a:r>
              <a:rPr sz="2800" spc="-330" dirty="0">
                <a:solidFill>
                  <a:srgbClr val="FFFFFF"/>
                </a:solidFill>
                <a:latin typeface="Verdana"/>
                <a:cs typeface="Verdana"/>
              </a:rPr>
              <a:t> </a:t>
            </a:r>
            <a:r>
              <a:rPr sz="2800" spc="-35" dirty="0">
                <a:solidFill>
                  <a:srgbClr val="FFFFFF"/>
                </a:solidFill>
                <a:latin typeface="Verdana"/>
                <a:cs typeface="Verdana"/>
              </a:rPr>
              <a:t>the</a:t>
            </a:r>
            <a:r>
              <a:rPr sz="2800" spc="-325" dirty="0">
                <a:solidFill>
                  <a:srgbClr val="FFFFFF"/>
                </a:solidFill>
                <a:latin typeface="Verdana"/>
                <a:cs typeface="Verdana"/>
              </a:rPr>
              <a:t> </a:t>
            </a:r>
            <a:r>
              <a:rPr sz="2800" spc="-10" dirty="0">
                <a:solidFill>
                  <a:srgbClr val="FFFFFF"/>
                </a:solidFill>
                <a:latin typeface="Verdana"/>
                <a:cs typeface="Verdana"/>
              </a:rPr>
              <a:t>credits?</a:t>
            </a:r>
            <a:endParaRPr sz="2800" dirty="0">
              <a:latin typeface="Verdana"/>
              <a:cs typeface="Verdana"/>
            </a:endParaRPr>
          </a:p>
        </p:txBody>
      </p:sp>
      <p:sp>
        <p:nvSpPr>
          <p:cNvPr id="9" name="object 9"/>
          <p:cNvSpPr/>
          <p:nvPr/>
        </p:nvSpPr>
        <p:spPr>
          <a:xfrm>
            <a:off x="-2133" y="8322296"/>
            <a:ext cx="5589270" cy="1970405"/>
          </a:xfrm>
          <a:custGeom>
            <a:avLst/>
            <a:gdLst/>
            <a:ahLst/>
            <a:cxnLst/>
            <a:rect l="l" t="t" r="r" b="b"/>
            <a:pathLst>
              <a:path w="5589270" h="1970404">
                <a:moveTo>
                  <a:pt x="635330" y="1964715"/>
                </a:moveTo>
                <a:lnTo>
                  <a:pt x="559460" y="1956943"/>
                </a:lnTo>
                <a:lnTo>
                  <a:pt x="506768" y="1950643"/>
                </a:lnTo>
                <a:lnTo>
                  <a:pt x="454202" y="1943633"/>
                </a:lnTo>
                <a:lnTo>
                  <a:pt x="401751" y="1935949"/>
                </a:lnTo>
                <a:lnTo>
                  <a:pt x="349427" y="1927555"/>
                </a:lnTo>
                <a:lnTo>
                  <a:pt x="297230" y="1918474"/>
                </a:lnTo>
                <a:lnTo>
                  <a:pt x="245148" y="1908708"/>
                </a:lnTo>
                <a:lnTo>
                  <a:pt x="193179" y="1898243"/>
                </a:lnTo>
                <a:lnTo>
                  <a:pt x="141338" y="1887080"/>
                </a:lnTo>
                <a:lnTo>
                  <a:pt x="89611" y="1875231"/>
                </a:lnTo>
                <a:lnTo>
                  <a:pt x="38011" y="1862696"/>
                </a:lnTo>
                <a:lnTo>
                  <a:pt x="2133" y="1853006"/>
                </a:lnTo>
                <a:lnTo>
                  <a:pt x="2133" y="1944281"/>
                </a:lnTo>
                <a:lnTo>
                  <a:pt x="34226" y="1952447"/>
                </a:lnTo>
                <a:lnTo>
                  <a:pt x="82461" y="1964029"/>
                </a:lnTo>
                <a:lnTo>
                  <a:pt x="85496" y="1964715"/>
                </a:lnTo>
                <a:lnTo>
                  <a:pt x="635330" y="1964715"/>
                </a:lnTo>
                <a:close/>
              </a:path>
              <a:path w="5589270" h="1970404">
                <a:moveTo>
                  <a:pt x="3308070" y="1964715"/>
                </a:moveTo>
                <a:lnTo>
                  <a:pt x="3225419" y="1936165"/>
                </a:lnTo>
                <a:lnTo>
                  <a:pt x="3172701" y="1922297"/>
                </a:lnTo>
                <a:lnTo>
                  <a:pt x="3119209" y="1911337"/>
                </a:lnTo>
                <a:lnTo>
                  <a:pt x="3064954" y="1903272"/>
                </a:lnTo>
                <a:lnTo>
                  <a:pt x="3015907" y="1897494"/>
                </a:lnTo>
                <a:lnTo>
                  <a:pt x="2966555" y="1892846"/>
                </a:lnTo>
                <a:lnTo>
                  <a:pt x="2916948" y="1889226"/>
                </a:lnTo>
                <a:lnTo>
                  <a:pt x="2867139" y="1886521"/>
                </a:lnTo>
                <a:lnTo>
                  <a:pt x="2817164" y="1884667"/>
                </a:lnTo>
                <a:lnTo>
                  <a:pt x="2767063" y="1883537"/>
                </a:lnTo>
                <a:lnTo>
                  <a:pt x="2716873" y="1883041"/>
                </a:lnTo>
                <a:lnTo>
                  <a:pt x="2666657" y="1883079"/>
                </a:lnTo>
                <a:lnTo>
                  <a:pt x="2616428" y="1883575"/>
                </a:lnTo>
                <a:lnTo>
                  <a:pt x="2566238" y="1884400"/>
                </a:lnTo>
                <a:lnTo>
                  <a:pt x="2516149" y="1885480"/>
                </a:lnTo>
                <a:lnTo>
                  <a:pt x="2416378" y="1887982"/>
                </a:lnTo>
                <a:lnTo>
                  <a:pt x="2365425" y="1889544"/>
                </a:lnTo>
                <a:lnTo>
                  <a:pt x="2314486" y="1891626"/>
                </a:lnTo>
                <a:lnTo>
                  <a:pt x="2263546" y="1894192"/>
                </a:lnTo>
                <a:lnTo>
                  <a:pt x="2212632" y="1897189"/>
                </a:lnTo>
                <a:lnTo>
                  <a:pt x="2161705" y="1900580"/>
                </a:lnTo>
                <a:lnTo>
                  <a:pt x="2110803" y="1904314"/>
                </a:lnTo>
                <a:lnTo>
                  <a:pt x="2059901" y="1908340"/>
                </a:lnTo>
                <a:lnTo>
                  <a:pt x="2009000" y="1912620"/>
                </a:lnTo>
                <a:lnTo>
                  <a:pt x="1958111" y="1917115"/>
                </a:lnTo>
                <a:lnTo>
                  <a:pt x="1907222" y="1921764"/>
                </a:lnTo>
                <a:lnTo>
                  <a:pt x="1856346" y="1926526"/>
                </a:lnTo>
                <a:lnTo>
                  <a:pt x="1703717" y="1941042"/>
                </a:lnTo>
                <a:lnTo>
                  <a:pt x="1652841" y="1945805"/>
                </a:lnTo>
                <a:lnTo>
                  <a:pt x="1601965" y="1950453"/>
                </a:lnTo>
                <a:lnTo>
                  <a:pt x="1551101" y="1954936"/>
                </a:lnTo>
                <a:lnTo>
                  <a:pt x="1500225" y="1959216"/>
                </a:lnTo>
                <a:lnTo>
                  <a:pt x="1449349" y="1963254"/>
                </a:lnTo>
                <a:lnTo>
                  <a:pt x="1429435" y="1964715"/>
                </a:lnTo>
                <a:lnTo>
                  <a:pt x="3308070" y="1964715"/>
                </a:lnTo>
                <a:close/>
              </a:path>
              <a:path w="5589270" h="1970404">
                <a:moveTo>
                  <a:pt x="4129303" y="1964715"/>
                </a:moveTo>
                <a:lnTo>
                  <a:pt x="4074083" y="1923338"/>
                </a:lnTo>
                <a:lnTo>
                  <a:pt x="4030903" y="1892312"/>
                </a:lnTo>
                <a:lnTo>
                  <a:pt x="3986644" y="1863064"/>
                </a:lnTo>
                <a:lnTo>
                  <a:pt x="3941292" y="1835607"/>
                </a:lnTo>
                <a:lnTo>
                  <a:pt x="3894874" y="1809927"/>
                </a:lnTo>
                <a:lnTo>
                  <a:pt x="3847363" y="1786039"/>
                </a:lnTo>
                <a:lnTo>
                  <a:pt x="3798951" y="1764030"/>
                </a:lnTo>
                <a:lnTo>
                  <a:pt x="3749840" y="1743976"/>
                </a:lnTo>
                <a:lnTo>
                  <a:pt x="3700005" y="1725891"/>
                </a:lnTo>
                <a:lnTo>
                  <a:pt x="3649472" y="1709762"/>
                </a:lnTo>
                <a:lnTo>
                  <a:pt x="3598214" y="1695602"/>
                </a:lnTo>
                <a:lnTo>
                  <a:pt x="3548507" y="1685074"/>
                </a:lnTo>
                <a:lnTo>
                  <a:pt x="3498240" y="1676450"/>
                </a:lnTo>
                <a:lnTo>
                  <a:pt x="3447491" y="1669554"/>
                </a:lnTo>
                <a:lnTo>
                  <a:pt x="3396348" y="1664195"/>
                </a:lnTo>
                <a:lnTo>
                  <a:pt x="3344888" y="1660169"/>
                </a:lnTo>
                <a:lnTo>
                  <a:pt x="3293199" y="1657299"/>
                </a:lnTo>
                <a:lnTo>
                  <a:pt x="3241344" y="1655381"/>
                </a:lnTo>
                <a:lnTo>
                  <a:pt x="3189427" y="1654225"/>
                </a:lnTo>
                <a:lnTo>
                  <a:pt x="3137522" y="1653654"/>
                </a:lnTo>
                <a:lnTo>
                  <a:pt x="3085693" y="1653463"/>
                </a:lnTo>
                <a:lnTo>
                  <a:pt x="2982633" y="1653451"/>
                </a:lnTo>
                <a:lnTo>
                  <a:pt x="2933776" y="1653590"/>
                </a:lnTo>
                <a:lnTo>
                  <a:pt x="2884894" y="1653971"/>
                </a:lnTo>
                <a:lnTo>
                  <a:pt x="2835973" y="1654606"/>
                </a:lnTo>
                <a:lnTo>
                  <a:pt x="2787040" y="1655483"/>
                </a:lnTo>
                <a:lnTo>
                  <a:pt x="2738069" y="1656613"/>
                </a:lnTo>
                <a:lnTo>
                  <a:pt x="2689085" y="1657985"/>
                </a:lnTo>
                <a:lnTo>
                  <a:pt x="2640063" y="1659610"/>
                </a:lnTo>
                <a:lnTo>
                  <a:pt x="2591016" y="1661477"/>
                </a:lnTo>
                <a:lnTo>
                  <a:pt x="2541943" y="1663598"/>
                </a:lnTo>
                <a:lnTo>
                  <a:pt x="2492845" y="1665960"/>
                </a:lnTo>
                <a:lnTo>
                  <a:pt x="2443721" y="1668576"/>
                </a:lnTo>
                <a:lnTo>
                  <a:pt x="2394572" y="1671434"/>
                </a:lnTo>
                <a:lnTo>
                  <a:pt x="2345398" y="1674533"/>
                </a:lnTo>
                <a:lnTo>
                  <a:pt x="2293924" y="1678203"/>
                </a:lnTo>
                <a:lnTo>
                  <a:pt x="2242451" y="1682267"/>
                </a:lnTo>
                <a:lnTo>
                  <a:pt x="2190991" y="1686623"/>
                </a:lnTo>
                <a:lnTo>
                  <a:pt x="2036610" y="1700314"/>
                </a:lnTo>
                <a:lnTo>
                  <a:pt x="1985149" y="1704708"/>
                </a:lnTo>
                <a:lnTo>
                  <a:pt x="1933676" y="1708823"/>
                </a:lnTo>
                <a:lnTo>
                  <a:pt x="1882203" y="1712556"/>
                </a:lnTo>
                <a:lnTo>
                  <a:pt x="1830705" y="1715782"/>
                </a:lnTo>
                <a:lnTo>
                  <a:pt x="1779206" y="1718386"/>
                </a:lnTo>
                <a:lnTo>
                  <a:pt x="1729320" y="1720646"/>
                </a:lnTo>
                <a:lnTo>
                  <a:pt x="1679448" y="1722297"/>
                </a:lnTo>
                <a:lnTo>
                  <a:pt x="1629587" y="1723313"/>
                </a:lnTo>
                <a:lnTo>
                  <a:pt x="1579753" y="1723720"/>
                </a:lnTo>
                <a:lnTo>
                  <a:pt x="1529930" y="1723491"/>
                </a:lnTo>
                <a:lnTo>
                  <a:pt x="1480108" y="1722653"/>
                </a:lnTo>
                <a:lnTo>
                  <a:pt x="1430312" y="1721180"/>
                </a:lnTo>
                <a:lnTo>
                  <a:pt x="1380528" y="1719097"/>
                </a:lnTo>
                <a:lnTo>
                  <a:pt x="1330769" y="1716392"/>
                </a:lnTo>
                <a:lnTo>
                  <a:pt x="1281010" y="1713064"/>
                </a:lnTo>
                <a:lnTo>
                  <a:pt x="1231265" y="1709115"/>
                </a:lnTo>
                <a:lnTo>
                  <a:pt x="1181544" y="1704543"/>
                </a:lnTo>
                <a:lnTo>
                  <a:pt x="1131874" y="1699348"/>
                </a:lnTo>
                <a:lnTo>
                  <a:pt x="1082319" y="1693557"/>
                </a:lnTo>
                <a:lnTo>
                  <a:pt x="1032865" y="1687144"/>
                </a:lnTo>
                <a:lnTo>
                  <a:pt x="983526" y="1680108"/>
                </a:lnTo>
                <a:lnTo>
                  <a:pt x="934288" y="1672475"/>
                </a:lnTo>
                <a:lnTo>
                  <a:pt x="885151" y="1664220"/>
                </a:lnTo>
                <a:lnTo>
                  <a:pt x="836129" y="1655356"/>
                </a:lnTo>
                <a:lnTo>
                  <a:pt x="787209" y="1645881"/>
                </a:lnTo>
                <a:lnTo>
                  <a:pt x="738403" y="1635798"/>
                </a:lnTo>
                <a:lnTo>
                  <a:pt x="689698" y="1625092"/>
                </a:lnTo>
                <a:lnTo>
                  <a:pt x="641096" y="1613789"/>
                </a:lnTo>
                <a:lnTo>
                  <a:pt x="592607" y="1601863"/>
                </a:lnTo>
                <a:lnTo>
                  <a:pt x="543420" y="1588566"/>
                </a:lnTo>
                <a:lnTo>
                  <a:pt x="494487" y="1574558"/>
                </a:lnTo>
                <a:lnTo>
                  <a:pt x="445846" y="1559864"/>
                </a:lnTo>
                <a:lnTo>
                  <a:pt x="397484" y="1544485"/>
                </a:lnTo>
                <a:lnTo>
                  <a:pt x="349427" y="1528419"/>
                </a:lnTo>
                <a:lnTo>
                  <a:pt x="301675" y="1511668"/>
                </a:lnTo>
                <a:lnTo>
                  <a:pt x="254254" y="1494231"/>
                </a:lnTo>
                <a:lnTo>
                  <a:pt x="207162" y="1476133"/>
                </a:lnTo>
                <a:lnTo>
                  <a:pt x="160401" y="1457363"/>
                </a:lnTo>
                <a:lnTo>
                  <a:pt x="113995" y="1437919"/>
                </a:lnTo>
                <a:lnTo>
                  <a:pt x="67957" y="1417828"/>
                </a:lnTo>
                <a:lnTo>
                  <a:pt x="22288" y="1397076"/>
                </a:lnTo>
                <a:lnTo>
                  <a:pt x="2133" y="1387551"/>
                </a:lnTo>
                <a:lnTo>
                  <a:pt x="2133" y="1489036"/>
                </a:lnTo>
                <a:lnTo>
                  <a:pt x="77330" y="1521853"/>
                </a:lnTo>
                <a:lnTo>
                  <a:pt x="122923" y="1540624"/>
                </a:lnTo>
                <a:lnTo>
                  <a:pt x="168757" y="1558709"/>
                </a:lnTo>
                <a:lnTo>
                  <a:pt x="214833" y="1576108"/>
                </a:lnTo>
                <a:lnTo>
                  <a:pt x="261124" y="1592834"/>
                </a:lnTo>
                <a:lnTo>
                  <a:pt x="307644" y="1608874"/>
                </a:lnTo>
                <a:lnTo>
                  <a:pt x="354380" y="1624253"/>
                </a:lnTo>
                <a:lnTo>
                  <a:pt x="401345" y="1638973"/>
                </a:lnTo>
                <a:lnTo>
                  <a:pt x="448513" y="1653032"/>
                </a:lnTo>
                <a:lnTo>
                  <a:pt x="495884" y="1666430"/>
                </a:lnTo>
                <a:lnTo>
                  <a:pt x="543458" y="1679194"/>
                </a:lnTo>
                <a:lnTo>
                  <a:pt x="591223" y="1691309"/>
                </a:lnTo>
                <a:lnTo>
                  <a:pt x="639191" y="1702790"/>
                </a:lnTo>
                <a:lnTo>
                  <a:pt x="687336" y="1713636"/>
                </a:lnTo>
                <a:lnTo>
                  <a:pt x="735672" y="1723859"/>
                </a:lnTo>
                <a:lnTo>
                  <a:pt x="784174" y="1733461"/>
                </a:lnTo>
                <a:lnTo>
                  <a:pt x="832853" y="1742452"/>
                </a:lnTo>
                <a:lnTo>
                  <a:pt x="881710" y="1750822"/>
                </a:lnTo>
                <a:lnTo>
                  <a:pt x="930719" y="1758594"/>
                </a:lnTo>
                <a:lnTo>
                  <a:pt x="979893" y="1765769"/>
                </a:lnTo>
                <a:lnTo>
                  <a:pt x="1029220" y="1772335"/>
                </a:lnTo>
                <a:lnTo>
                  <a:pt x="1078699" y="1778330"/>
                </a:lnTo>
                <a:lnTo>
                  <a:pt x="1128318" y="1783727"/>
                </a:lnTo>
                <a:lnTo>
                  <a:pt x="1178077" y="1788553"/>
                </a:lnTo>
                <a:lnTo>
                  <a:pt x="1227975" y="1792808"/>
                </a:lnTo>
                <a:lnTo>
                  <a:pt x="1278001" y="1796491"/>
                </a:lnTo>
                <a:lnTo>
                  <a:pt x="1328166" y="1799615"/>
                </a:lnTo>
                <a:lnTo>
                  <a:pt x="1378432" y="1802180"/>
                </a:lnTo>
                <a:lnTo>
                  <a:pt x="1428826" y="1804200"/>
                </a:lnTo>
                <a:lnTo>
                  <a:pt x="1479334" y="1805660"/>
                </a:lnTo>
                <a:lnTo>
                  <a:pt x="1529943" y="1806587"/>
                </a:lnTo>
                <a:lnTo>
                  <a:pt x="1580654" y="1806981"/>
                </a:lnTo>
                <a:lnTo>
                  <a:pt x="1631467" y="1806841"/>
                </a:lnTo>
                <a:lnTo>
                  <a:pt x="1682369" y="1806168"/>
                </a:lnTo>
                <a:lnTo>
                  <a:pt x="1733359" y="1804987"/>
                </a:lnTo>
                <a:lnTo>
                  <a:pt x="1784438" y="1803285"/>
                </a:lnTo>
                <a:lnTo>
                  <a:pt x="1835594" y="1801063"/>
                </a:lnTo>
                <a:lnTo>
                  <a:pt x="1886826" y="1798358"/>
                </a:lnTo>
                <a:lnTo>
                  <a:pt x="1938134" y="1795132"/>
                </a:lnTo>
                <a:lnTo>
                  <a:pt x="1989493" y="1791423"/>
                </a:lnTo>
                <a:lnTo>
                  <a:pt x="2040915" y="1787232"/>
                </a:lnTo>
                <a:lnTo>
                  <a:pt x="2092401" y="1782559"/>
                </a:lnTo>
                <a:lnTo>
                  <a:pt x="2142274" y="1777492"/>
                </a:lnTo>
                <a:lnTo>
                  <a:pt x="2192147" y="1772729"/>
                </a:lnTo>
                <a:lnTo>
                  <a:pt x="2242032" y="1768297"/>
                </a:lnTo>
                <a:lnTo>
                  <a:pt x="2291931" y="1764169"/>
                </a:lnTo>
                <a:lnTo>
                  <a:pt x="2341842" y="1760347"/>
                </a:lnTo>
                <a:lnTo>
                  <a:pt x="2391753" y="1756841"/>
                </a:lnTo>
                <a:lnTo>
                  <a:pt x="2441664" y="1753654"/>
                </a:lnTo>
                <a:lnTo>
                  <a:pt x="2491600" y="1750771"/>
                </a:lnTo>
                <a:lnTo>
                  <a:pt x="2541536" y="1748205"/>
                </a:lnTo>
                <a:lnTo>
                  <a:pt x="2591485" y="1745945"/>
                </a:lnTo>
                <a:lnTo>
                  <a:pt x="2641435" y="1744002"/>
                </a:lnTo>
                <a:lnTo>
                  <a:pt x="2691396" y="1742363"/>
                </a:lnTo>
                <a:lnTo>
                  <a:pt x="2741371" y="1741043"/>
                </a:lnTo>
                <a:lnTo>
                  <a:pt x="2791345" y="1740039"/>
                </a:lnTo>
                <a:lnTo>
                  <a:pt x="2841333" y="1739341"/>
                </a:lnTo>
                <a:lnTo>
                  <a:pt x="2891320" y="1738947"/>
                </a:lnTo>
                <a:lnTo>
                  <a:pt x="2941332" y="1738884"/>
                </a:lnTo>
                <a:lnTo>
                  <a:pt x="2991345" y="1739125"/>
                </a:lnTo>
                <a:lnTo>
                  <a:pt x="3041358" y="1739671"/>
                </a:lnTo>
                <a:lnTo>
                  <a:pt x="3091383" y="1740535"/>
                </a:lnTo>
                <a:lnTo>
                  <a:pt x="3141421" y="1741703"/>
                </a:lnTo>
                <a:lnTo>
                  <a:pt x="3191472" y="1743202"/>
                </a:lnTo>
                <a:lnTo>
                  <a:pt x="3241522" y="1744992"/>
                </a:lnTo>
                <a:lnTo>
                  <a:pt x="3291586" y="1747100"/>
                </a:lnTo>
                <a:lnTo>
                  <a:pt x="3341649" y="1749526"/>
                </a:lnTo>
                <a:lnTo>
                  <a:pt x="3392906" y="1753730"/>
                </a:lnTo>
                <a:lnTo>
                  <a:pt x="3443325" y="1759978"/>
                </a:lnTo>
                <a:lnTo>
                  <a:pt x="3492906" y="1768221"/>
                </a:lnTo>
                <a:lnTo>
                  <a:pt x="3541649" y="1778381"/>
                </a:lnTo>
                <a:lnTo>
                  <a:pt x="3589540" y="1790395"/>
                </a:lnTo>
                <a:lnTo>
                  <a:pt x="3636594" y="1804212"/>
                </a:lnTo>
                <a:lnTo>
                  <a:pt x="3682796" y="1819783"/>
                </a:lnTo>
                <a:lnTo>
                  <a:pt x="3728135" y="1837016"/>
                </a:lnTo>
                <a:lnTo>
                  <a:pt x="3772624" y="1855876"/>
                </a:lnTo>
                <a:lnTo>
                  <a:pt x="3816248" y="1876285"/>
                </a:lnTo>
                <a:lnTo>
                  <a:pt x="3858996" y="1898192"/>
                </a:lnTo>
                <a:lnTo>
                  <a:pt x="3900881" y="1921522"/>
                </a:lnTo>
                <a:lnTo>
                  <a:pt x="3941876" y="1946236"/>
                </a:lnTo>
                <a:lnTo>
                  <a:pt x="3970375" y="1964715"/>
                </a:lnTo>
                <a:lnTo>
                  <a:pt x="4129303" y="1964715"/>
                </a:lnTo>
                <a:close/>
              </a:path>
              <a:path w="5589270" h="1970404">
                <a:moveTo>
                  <a:pt x="4880178" y="1964715"/>
                </a:moveTo>
                <a:lnTo>
                  <a:pt x="4837290" y="1921624"/>
                </a:lnTo>
                <a:lnTo>
                  <a:pt x="4796510" y="1883295"/>
                </a:lnTo>
                <a:lnTo>
                  <a:pt x="4754524" y="1846199"/>
                </a:lnTo>
                <a:lnTo>
                  <a:pt x="4711408" y="1810423"/>
                </a:lnTo>
                <a:lnTo>
                  <a:pt x="4667262" y="1776031"/>
                </a:lnTo>
                <a:lnTo>
                  <a:pt x="4622063" y="1743024"/>
                </a:lnTo>
                <a:lnTo>
                  <a:pt x="4575822" y="1711388"/>
                </a:lnTo>
                <a:lnTo>
                  <a:pt x="4534928" y="1684845"/>
                </a:lnTo>
                <a:lnTo>
                  <a:pt x="4493450" y="1659496"/>
                </a:lnTo>
                <a:lnTo>
                  <a:pt x="4451401" y="1635340"/>
                </a:lnTo>
                <a:lnTo>
                  <a:pt x="4408767" y="1612366"/>
                </a:lnTo>
                <a:lnTo>
                  <a:pt x="4365561" y="1590573"/>
                </a:lnTo>
                <a:lnTo>
                  <a:pt x="4321772" y="1569986"/>
                </a:lnTo>
                <a:lnTo>
                  <a:pt x="4277398" y="1550581"/>
                </a:lnTo>
                <a:lnTo>
                  <a:pt x="4232453" y="1532369"/>
                </a:lnTo>
                <a:lnTo>
                  <a:pt x="4186923" y="1515338"/>
                </a:lnTo>
                <a:lnTo>
                  <a:pt x="4140809" y="1499501"/>
                </a:lnTo>
                <a:lnTo>
                  <a:pt x="4092168" y="1484884"/>
                </a:lnTo>
                <a:lnTo>
                  <a:pt x="4043121" y="1472222"/>
                </a:lnTo>
                <a:lnTo>
                  <a:pt x="3993718" y="1461389"/>
                </a:lnTo>
                <a:lnTo>
                  <a:pt x="3943959" y="1452232"/>
                </a:lnTo>
                <a:lnTo>
                  <a:pt x="3893870" y="1444612"/>
                </a:lnTo>
                <a:lnTo>
                  <a:pt x="3843451" y="1438376"/>
                </a:lnTo>
                <a:lnTo>
                  <a:pt x="3792740" y="1433385"/>
                </a:lnTo>
                <a:lnTo>
                  <a:pt x="3741737" y="1429499"/>
                </a:lnTo>
                <a:lnTo>
                  <a:pt x="3690467" y="1426565"/>
                </a:lnTo>
                <a:lnTo>
                  <a:pt x="3638956" y="1424432"/>
                </a:lnTo>
                <a:lnTo>
                  <a:pt x="3587204" y="1422971"/>
                </a:lnTo>
                <a:lnTo>
                  <a:pt x="3535222" y="1422031"/>
                </a:lnTo>
                <a:lnTo>
                  <a:pt x="3484969" y="1421511"/>
                </a:lnTo>
                <a:lnTo>
                  <a:pt x="3434740" y="1421295"/>
                </a:lnTo>
                <a:lnTo>
                  <a:pt x="3384524" y="1421384"/>
                </a:lnTo>
                <a:lnTo>
                  <a:pt x="3334321" y="1421739"/>
                </a:lnTo>
                <a:lnTo>
                  <a:pt x="3284131" y="1422349"/>
                </a:lnTo>
                <a:lnTo>
                  <a:pt x="3233966" y="1423200"/>
                </a:lnTo>
                <a:lnTo>
                  <a:pt x="3183801" y="1424279"/>
                </a:lnTo>
                <a:lnTo>
                  <a:pt x="3133636" y="1425562"/>
                </a:lnTo>
                <a:lnTo>
                  <a:pt x="3083483" y="1427048"/>
                </a:lnTo>
                <a:lnTo>
                  <a:pt x="3033331" y="1428711"/>
                </a:lnTo>
                <a:lnTo>
                  <a:pt x="2983179" y="1430540"/>
                </a:lnTo>
                <a:lnTo>
                  <a:pt x="2933027" y="1432509"/>
                </a:lnTo>
                <a:lnTo>
                  <a:pt x="2882862" y="1434604"/>
                </a:lnTo>
                <a:lnTo>
                  <a:pt x="2832697" y="1436827"/>
                </a:lnTo>
                <a:lnTo>
                  <a:pt x="2782506" y="1439138"/>
                </a:lnTo>
                <a:lnTo>
                  <a:pt x="2682100" y="1444002"/>
                </a:lnTo>
                <a:lnTo>
                  <a:pt x="2430703" y="1456766"/>
                </a:lnTo>
                <a:lnTo>
                  <a:pt x="2280120" y="1464170"/>
                </a:lnTo>
                <a:lnTo>
                  <a:pt x="2230323" y="1465922"/>
                </a:lnTo>
                <a:lnTo>
                  <a:pt x="2180539" y="1467040"/>
                </a:lnTo>
                <a:lnTo>
                  <a:pt x="2130780" y="1467523"/>
                </a:lnTo>
                <a:lnTo>
                  <a:pt x="2081022" y="1467358"/>
                </a:lnTo>
                <a:lnTo>
                  <a:pt x="2031276" y="1466557"/>
                </a:lnTo>
                <a:lnTo>
                  <a:pt x="1981555" y="1465110"/>
                </a:lnTo>
                <a:lnTo>
                  <a:pt x="1931847" y="1463040"/>
                </a:lnTo>
                <a:lnTo>
                  <a:pt x="1882152" y="1460322"/>
                </a:lnTo>
                <a:lnTo>
                  <a:pt x="1832470" y="1456956"/>
                </a:lnTo>
                <a:lnTo>
                  <a:pt x="1782800" y="1452968"/>
                </a:lnTo>
                <a:lnTo>
                  <a:pt x="1733143" y="1448333"/>
                </a:lnTo>
                <a:lnTo>
                  <a:pt x="1683550" y="1443062"/>
                </a:lnTo>
                <a:lnTo>
                  <a:pt x="1634070" y="1437157"/>
                </a:lnTo>
                <a:lnTo>
                  <a:pt x="1584706" y="1430629"/>
                </a:lnTo>
                <a:lnTo>
                  <a:pt x="1535455" y="1423466"/>
                </a:lnTo>
                <a:lnTo>
                  <a:pt x="1486319" y="1415681"/>
                </a:lnTo>
                <a:lnTo>
                  <a:pt x="1437284" y="1407261"/>
                </a:lnTo>
                <a:lnTo>
                  <a:pt x="1388364" y="1398219"/>
                </a:lnTo>
                <a:lnTo>
                  <a:pt x="1339570" y="1388541"/>
                </a:lnTo>
                <a:lnTo>
                  <a:pt x="1290878" y="1378229"/>
                </a:lnTo>
                <a:lnTo>
                  <a:pt x="1242288" y="1367294"/>
                </a:lnTo>
                <a:lnTo>
                  <a:pt x="1193825" y="1355725"/>
                </a:lnTo>
                <a:lnTo>
                  <a:pt x="1145476" y="1343533"/>
                </a:lnTo>
                <a:lnTo>
                  <a:pt x="1096086" y="1330045"/>
                </a:lnTo>
                <a:lnTo>
                  <a:pt x="1046988" y="1315859"/>
                </a:lnTo>
                <a:lnTo>
                  <a:pt x="998156" y="1300988"/>
                </a:lnTo>
                <a:lnTo>
                  <a:pt x="949617" y="1285430"/>
                </a:lnTo>
                <a:lnTo>
                  <a:pt x="901382" y="1269187"/>
                </a:lnTo>
                <a:lnTo>
                  <a:pt x="853465" y="1252258"/>
                </a:lnTo>
                <a:lnTo>
                  <a:pt x="805865" y="1234668"/>
                </a:lnTo>
                <a:lnTo>
                  <a:pt x="758596" y="1216393"/>
                </a:lnTo>
                <a:lnTo>
                  <a:pt x="711682" y="1197470"/>
                </a:lnTo>
                <a:lnTo>
                  <a:pt x="665111" y="1177874"/>
                </a:lnTo>
                <a:lnTo>
                  <a:pt x="618896" y="1157617"/>
                </a:lnTo>
                <a:lnTo>
                  <a:pt x="573074" y="1136713"/>
                </a:lnTo>
                <a:lnTo>
                  <a:pt x="527621" y="1115161"/>
                </a:lnTo>
                <a:lnTo>
                  <a:pt x="482574" y="1092949"/>
                </a:lnTo>
                <a:lnTo>
                  <a:pt x="437921" y="1070114"/>
                </a:lnTo>
                <a:lnTo>
                  <a:pt x="393687" y="1046632"/>
                </a:lnTo>
                <a:lnTo>
                  <a:pt x="349885" y="1022527"/>
                </a:lnTo>
                <a:lnTo>
                  <a:pt x="306514" y="997788"/>
                </a:lnTo>
                <a:lnTo>
                  <a:pt x="263601" y="972426"/>
                </a:lnTo>
                <a:lnTo>
                  <a:pt x="221132" y="946442"/>
                </a:lnTo>
                <a:lnTo>
                  <a:pt x="179133" y="919835"/>
                </a:lnTo>
                <a:lnTo>
                  <a:pt x="137617" y="892632"/>
                </a:lnTo>
                <a:lnTo>
                  <a:pt x="96583" y="864806"/>
                </a:lnTo>
                <a:lnTo>
                  <a:pt x="56045" y="836383"/>
                </a:lnTo>
                <a:lnTo>
                  <a:pt x="16014" y="807364"/>
                </a:lnTo>
                <a:lnTo>
                  <a:pt x="2133" y="796950"/>
                </a:lnTo>
                <a:lnTo>
                  <a:pt x="2133" y="912837"/>
                </a:lnTo>
                <a:lnTo>
                  <a:pt x="42760" y="941260"/>
                </a:lnTo>
                <a:lnTo>
                  <a:pt x="84201" y="969302"/>
                </a:lnTo>
                <a:lnTo>
                  <a:pt x="126136" y="996746"/>
                </a:lnTo>
                <a:lnTo>
                  <a:pt x="168554" y="1023569"/>
                </a:lnTo>
                <a:lnTo>
                  <a:pt x="211442" y="1049782"/>
                </a:lnTo>
                <a:lnTo>
                  <a:pt x="254787" y="1075359"/>
                </a:lnTo>
                <a:lnTo>
                  <a:pt x="298589" y="1100328"/>
                </a:lnTo>
                <a:lnTo>
                  <a:pt x="342823" y="1124648"/>
                </a:lnTo>
                <a:lnTo>
                  <a:pt x="387502" y="1148346"/>
                </a:lnTo>
                <a:lnTo>
                  <a:pt x="432600" y="1171384"/>
                </a:lnTo>
                <a:lnTo>
                  <a:pt x="478104" y="1193787"/>
                </a:lnTo>
                <a:lnTo>
                  <a:pt x="522046" y="1214539"/>
                </a:lnTo>
                <a:lnTo>
                  <a:pt x="566229" y="1234681"/>
                </a:lnTo>
                <a:lnTo>
                  <a:pt x="610641" y="1254213"/>
                </a:lnTo>
                <a:lnTo>
                  <a:pt x="655294" y="1273136"/>
                </a:lnTo>
                <a:lnTo>
                  <a:pt x="700189" y="1291463"/>
                </a:lnTo>
                <a:lnTo>
                  <a:pt x="745324" y="1309166"/>
                </a:lnTo>
                <a:lnTo>
                  <a:pt x="790689" y="1326273"/>
                </a:lnTo>
                <a:lnTo>
                  <a:pt x="836307" y="1342758"/>
                </a:lnTo>
                <a:lnTo>
                  <a:pt x="882154" y="1358646"/>
                </a:lnTo>
                <a:lnTo>
                  <a:pt x="928243" y="1373924"/>
                </a:lnTo>
                <a:lnTo>
                  <a:pt x="974572" y="1388592"/>
                </a:lnTo>
                <a:lnTo>
                  <a:pt x="1021080" y="1402638"/>
                </a:lnTo>
                <a:lnTo>
                  <a:pt x="1067752" y="1416050"/>
                </a:lnTo>
                <a:lnTo>
                  <a:pt x="1114564" y="1428826"/>
                </a:lnTo>
                <a:lnTo>
                  <a:pt x="1161516" y="1440954"/>
                </a:lnTo>
                <a:lnTo>
                  <a:pt x="1208620" y="1452448"/>
                </a:lnTo>
                <a:lnTo>
                  <a:pt x="1255877" y="1463319"/>
                </a:lnTo>
                <a:lnTo>
                  <a:pt x="1303274" y="1473542"/>
                </a:lnTo>
                <a:lnTo>
                  <a:pt x="1350810" y="1483131"/>
                </a:lnTo>
                <a:lnTo>
                  <a:pt x="1398511" y="1492072"/>
                </a:lnTo>
                <a:lnTo>
                  <a:pt x="1446339" y="1500390"/>
                </a:lnTo>
                <a:lnTo>
                  <a:pt x="1494320" y="1508074"/>
                </a:lnTo>
                <a:lnTo>
                  <a:pt x="1544015" y="1515351"/>
                </a:lnTo>
                <a:lnTo>
                  <a:pt x="1593672" y="1521828"/>
                </a:lnTo>
                <a:lnTo>
                  <a:pt x="1643316" y="1527517"/>
                </a:lnTo>
                <a:lnTo>
                  <a:pt x="1692935" y="1532470"/>
                </a:lnTo>
                <a:lnTo>
                  <a:pt x="1742554" y="1536700"/>
                </a:lnTo>
                <a:lnTo>
                  <a:pt x="1792173" y="1540243"/>
                </a:lnTo>
                <a:lnTo>
                  <a:pt x="1841804" y="1543138"/>
                </a:lnTo>
                <a:lnTo>
                  <a:pt x="1891449" y="1545412"/>
                </a:lnTo>
                <a:lnTo>
                  <a:pt x="1941118" y="1547114"/>
                </a:lnTo>
                <a:lnTo>
                  <a:pt x="1990826" y="1548257"/>
                </a:lnTo>
                <a:lnTo>
                  <a:pt x="2040559" y="1548892"/>
                </a:lnTo>
                <a:lnTo>
                  <a:pt x="2090343" y="1549031"/>
                </a:lnTo>
                <a:lnTo>
                  <a:pt x="2140191" y="1548739"/>
                </a:lnTo>
                <a:lnTo>
                  <a:pt x="2190089" y="1548015"/>
                </a:lnTo>
                <a:lnTo>
                  <a:pt x="2240064" y="1546910"/>
                </a:lnTo>
                <a:lnTo>
                  <a:pt x="2290114" y="1545450"/>
                </a:lnTo>
                <a:lnTo>
                  <a:pt x="2340254" y="1543672"/>
                </a:lnTo>
                <a:lnTo>
                  <a:pt x="2390483" y="1541614"/>
                </a:lnTo>
                <a:lnTo>
                  <a:pt x="2440800" y="1539303"/>
                </a:lnTo>
                <a:lnTo>
                  <a:pt x="2491232" y="1536763"/>
                </a:lnTo>
                <a:lnTo>
                  <a:pt x="2541778" y="1534058"/>
                </a:lnTo>
                <a:lnTo>
                  <a:pt x="2592451" y="1531188"/>
                </a:lnTo>
                <a:lnTo>
                  <a:pt x="2643251" y="1528191"/>
                </a:lnTo>
                <a:lnTo>
                  <a:pt x="2693644" y="1525346"/>
                </a:lnTo>
                <a:lnTo>
                  <a:pt x="2744025" y="1522755"/>
                </a:lnTo>
                <a:lnTo>
                  <a:pt x="2794381" y="1520418"/>
                </a:lnTo>
                <a:lnTo>
                  <a:pt x="2844736" y="1518323"/>
                </a:lnTo>
                <a:lnTo>
                  <a:pt x="2895054" y="1516468"/>
                </a:lnTo>
                <a:lnTo>
                  <a:pt x="2945371" y="1514843"/>
                </a:lnTo>
                <a:lnTo>
                  <a:pt x="2995676" y="1513446"/>
                </a:lnTo>
                <a:lnTo>
                  <a:pt x="3045955" y="1512252"/>
                </a:lnTo>
                <a:lnTo>
                  <a:pt x="3096222" y="1511274"/>
                </a:lnTo>
                <a:lnTo>
                  <a:pt x="3146475" y="1510474"/>
                </a:lnTo>
                <a:lnTo>
                  <a:pt x="3196717" y="1509877"/>
                </a:lnTo>
                <a:lnTo>
                  <a:pt x="3296805" y="1509052"/>
                </a:lnTo>
                <a:lnTo>
                  <a:pt x="3397097" y="1508010"/>
                </a:lnTo>
                <a:lnTo>
                  <a:pt x="3447415" y="1507642"/>
                </a:lnTo>
                <a:lnTo>
                  <a:pt x="3497796" y="1507553"/>
                </a:lnTo>
                <a:lnTo>
                  <a:pt x="3548164" y="1507896"/>
                </a:lnTo>
                <a:lnTo>
                  <a:pt x="3598468" y="1508785"/>
                </a:lnTo>
                <a:lnTo>
                  <a:pt x="3648659" y="1510372"/>
                </a:lnTo>
                <a:lnTo>
                  <a:pt x="3698671" y="1512785"/>
                </a:lnTo>
                <a:lnTo>
                  <a:pt x="3748455" y="1516176"/>
                </a:lnTo>
                <a:lnTo>
                  <a:pt x="3797960" y="1520659"/>
                </a:lnTo>
                <a:lnTo>
                  <a:pt x="3847122" y="1526387"/>
                </a:lnTo>
                <a:lnTo>
                  <a:pt x="3895890" y="1533486"/>
                </a:lnTo>
                <a:lnTo>
                  <a:pt x="3947503" y="1542719"/>
                </a:lnTo>
                <a:lnTo>
                  <a:pt x="3998582" y="1553794"/>
                </a:lnTo>
                <a:lnTo>
                  <a:pt x="4049077" y="1566659"/>
                </a:lnTo>
                <a:lnTo>
                  <a:pt x="4098963" y="1581238"/>
                </a:lnTo>
                <a:lnTo>
                  <a:pt x="4148213" y="1597482"/>
                </a:lnTo>
                <a:lnTo>
                  <a:pt x="4196778" y="1615338"/>
                </a:lnTo>
                <a:lnTo>
                  <a:pt x="4244632" y="1634756"/>
                </a:lnTo>
                <a:lnTo>
                  <a:pt x="4291749" y="1655660"/>
                </a:lnTo>
                <a:lnTo>
                  <a:pt x="4338066" y="1678012"/>
                </a:lnTo>
                <a:lnTo>
                  <a:pt x="4383583" y="1701736"/>
                </a:lnTo>
                <a:lnTo>
                  <a:pt x="4428236" y="1726780"/>
                </a:lnTo>
                <a:lnTo>
                  <a:pt x="4472013" y="1753108"/>
                </a:lnTo>
                <a:lnTo>
                  <a:pt x="4514862" y="1780628"/>
                </a:lnTo>
                <a:lnTo>
                  <a:pt x="4556760" y="1809318"/>
                </a:lnTo>
                <a:lnTo>
                  <a:pt x="4597679" y="1839099"/>
                </a:lnTo>
                <a:lnTo>
                  <a:pt x="4637570" y="1869909"/>
                </a:lnTo>
                <a:lnTo>
                  <a:pt x="4676394" y="1901710"/>
                </a:lnTo>
                <a:lnTo>
                  <a:pt x="4714138" y="1934425"/>
                </a:lnTo>
                <a:lnTo>
                  <a:pt x="4747145" y="1964715"/>
                </a:lnTo>
                <a:lnTo>
                  <a:pt x="4880178" y="1964715"/>
                </a:lnTo>
                <a:close/>
              </a:path>
              <a:path w="5589270" h="1970404">
                <a:moveTo>
                  <a:pt x="5589194" y="1969846"/>
                </a:moveTo>
                <a:lnTo>
                  <a:pt x="5580862" y="1952955"/>
                </a:lnTo>
                <a:lnTo>
                  <a:pt x="5547030" y="1913102"/>
                </a:lnTo>
                <a:lnTo>
                  <a:pt x="5524728" y="1867916"/>
                </a:lnTo>
                <a:lnTo>
                  <a:pt x="5491175" y="1828622"/>
                </a:lnTo>
                <a:lnTo>
                  <a:pt x="5446560" y="1795627"/>
                </a:lnTo>
                <a:lnTo>
                  <a:pt x="5380825" y="1719821"/>
                </a:lnTo>
                <a:lnTo>
                  <a:pt x="5336908" y="1688236"/>
                </a:lnTo>
                <a:lnTo>
                  <a:pt x="5304625" y="1651508"/>
                </a:lnTo>
                <a:lnTo>
                  <a:pt x="5217960" y="1590713"/>
                </a:lnTo>
                <a:lnTo>
                  <a:pt x="5186375" y="1555394"/>
                </a:lnTo>
                <a:lnTo>
                  <a:pt x="5143678" y="1526298"/>
                </a:lnTo>
                <a:lnTo>
                  <a:pt x="5101348" y="1497914"/>
                </a:lnTo>
                <a:lnTo>
                  <a:pt x="5047983" y="1475879"/>
                </a:lnTo>
                <a:lnTo>
                  <a:pt x="5006365" y="1448930"/>
                </a:lnTo>
                <a:lnTo>
                  <a:pt x="4965090" y="1422704"/>
                </a:lnTo>
                <a:lnTo>
                  <a:pt x="4912792" y="1402829"/>
                </a:lnTo>
                <a:lnTo>
                  <a:pt x="4872240" y="1378038"/>
                </a:lnTo>
                <a:lnTo>
                  <a:pt x="4820640" y="1359585"/>
                </a:lnTo>
                <a:lnTo>
                  <a:pt x="4780788" y="1336243"/>
                </a:lnTo>
                <a:lnTo>
                  <a:pt x="4730102" y="1319606"/>
                </a:lnTo>
                <a:lnTo>
                  <a:pt x="4679924" y="1304036"/>
                </a:lnTo>
                <a:lnTo>
                  <a:pt x="4630242" y="1289469"/>
                </a:lnTo>
                <a:lnTo>
                  <a:pt x="4581042" y="1275867"/>
                </a:lnTo>
                <a:lnTo>
                  <a:pt x="4532300" y="1263192"/>
                </a:lnTo>
                <a:lnTo>
                  <a:pt x="4483989" y="1251407"/>
                </a:lnTo>
                <a:lnTo>
                  <a:pt x="4436097" y="1240447"/>
                </a:lnTo>
                <a:lnTo>
                  <a:pt x="4388586" y="1230274"/>
                </a:lnTo>
                <a:lnTo>
                  <a:pt x="4341457" y="1220851"/>
                </a:lnTo>
                <a:lnTo>
                  <a:pt x="4283265" y="1217752"/>
                </a:lnTo>
                <a:lnTo>
                  <a:pt x="4236809" y="1209687"/>
                </a:lnTo>
                <a:lnTo>
                  <a:pt x="4179252" y="1207858"/>
                </a:lnTo>
                <a:lnTo>
                  <a:pt x="4133367" y="1200975"/>
                </a:lnTo>
                <a:lnTo>
                  <a:pt x="4076357" y="1200238"/>
                </a:lnTo>
                <a:lnTo>
                  <a:pt x="4030967" y="1194371"/>
                </a:lnTo>
                <a:lnTo>
                  <a:pt x="3974414" y="1194549"/>
                </a:lnTo>
                <a:lnTo>
                  <a:pt x="3929430" y="1189507"/>
                </a:lnTo>
                <a:lnTo>
                  <a:pt x="3873246" y="1190434"/>
                </a:lnTo>
                <a:lnTo>
                  <a:pt x="3818013" y="1193330"/>
                </a:lnTo>
                <a:lnTo>
                  <a:pt x="3730421" y="1188021"/>
                </a:lnTo>
                <a:lnTo>
                  <a:pt x="3675291" y="1191094"/>
                </a:lnTo>
                <a:lnTo>
                  <a:pt x="3631577" y="1188605"/>
                </a:lnTo>
                <a:lnTo>
                  <a:pt x="3576510" y="1191831"/>
                </a:lnTo>
                <a:lnTo>
                  <a:pt x="3532886" y="1189520"/>
                </a:lnTo>
                <a:lnTo>
                  <a:pt x="3477907" y="1192911"/>
                </a:lnTo>
                <a:lnTo>
                  <a:pt x="3434372" y="1190790"/>
                </a:lnTo>
                <a:lnTo>
                  <a:pt x="3379508" y="1194396"/>
                </a:lnTo>
                <a:lnTo>
                  <a:pt x="3336074" y="1192491"/>
                </a:lnTo>
                <a:lnTo>
                  <a:pt x="3281324" y="1196327"/>
                </a:lnTo>
                <a:lnTo>
                  <a:pt x="3238017" y="1194676"/>
                </a:lnTo>
                <a:lnTo>
                  <a:pt x="3183191" y="1198359"/>
                </a:lnTo>
                <a:lnTo>
                  <a:pt x="3139910" y="1196771"/>
                </a:lnTo>
                <a:lnTo>
                  <a:pt x="3085376" y="1201064"/>
                </a:lnTo>
                <a:lnTo>
                  <a:pt x="3030931" y="1205522"/>
                </a:lnTo>
                <a:lnTo>
                  <a:pt x="2933496" y="1208976"/>
                </a:lnTo>
                <a:lnTo>
                  <a:pt x="2890443" y="1207820"/>
                </a:lnTo>
                <a:lnTo>
                  <a:pt x="2835910" y="1212126"/>
                </a:lnTo>
                <a:lnTo>
                  <a:pt x="2781262" y="1216164"/>
                </a:lnTo>
                <a:lnTo>
                  <a:pt x="2737828" y="1214259"/>
                </a:lnTo>
                <a:lnTo>
                  <a:pt x="2682811" y="1217561"/>
                </a:lnTo>
                <a:lnTo>
                  <a:pt x="2639009" y="1214894"/>
                </a:lnTo>
                <a:lnTo>
                  <a:pt x="2583548" y="1217320"/>
                </a:lnTo>
                <a:lnTo>
                  <a:pt x="2539225" y="1213599"/>
                </a:lnTo>
                <a:lnTo>
                  <a:pt x="2483256" y="1214970"/>
                </a:lnTo>
                <a:lnTo>
                  <a:pt x="2438412" y="1210208"/>
                </a:lnTo>
                <a:lnTo>
                  <a:pt x="2393315" y="1204912"/>
                </a:lnTo>
                <a:lnTo>
                  <a:pt x="2336558" y="1204709"/>
                </a:lnTo>
                <a:lnTo>
                  <a:pt x="2290940" y="1198359"/>
                </a:lnTo>
                <a:lnTo>
                  <a:pt x="2245068" y="1191501"/>
                </a:lnTo>
                <a:lnTo>
                  <a:pt x="2187537" y="1189723"/>
                </a:lnTo>
                <a:lnTo>
                  <a:pt x="2141143" y="1181798"/>
                </a:lnTo>
                <a:lnTo>
                  <a:pt x="2094496" y="1173378"/>
                </a:lnTo>
                <a:lnTo>
                  <a:pt x="2047621" y="1164488"/>
                </a:lnTo>
                <a:lnTo>
                  <a:pt x="1989124" y="1160741"/>
                </a:lnTo>
                <a:lnTo>
                  <a:pt x="1941779" y="1150899"/>
                </a:lnTo>
                <a:lnTo>
                  <a:pt x="1894205" y="1140587"/>
                </a:lnTo>
                <a:lnTo>
                  <a:pt x="1846389" y="1129804"/>
                </a:lnTo>
                <a:lnTo>
                  <a:pt x="1798345" y="1118539"/>
                </a:lnTo>
                <a:lnTo>
                  <a:pt x="1750060" y="1106805"/>
                </a:lnTo>
                <a:lnTo>
                  <a:pt x="1701546" y="1094587"/>
                </a:lnTo>
                <a:lnTo>
                  <a:pt x="1652803" y="1081900"/>
                </a:lnTo>
                <a:lnTo>
                  <a:pt x="1603819" y="1068743"/>
                </a:lnTo>
                <a:lnTo>
                  <a:pt x="1565579" y="1048664"/>
                </a:lnTo>
                <a:lnTo>
                  <a:pt x="1515745" y="1033767"/>
                </a:lnTo>
                <a:lnTo>
                  <a:pt x="1465694" y="1018451"/>
                </a:lnTo>
                <a:lnTo>
                  <a:pt x="1415440" y="1002728"/>
                </a:lnTo>
                <a:lnTo>
                  <a:pt x="1364996" y="986586"/>
                </a:lnTo>
                <a:lnTo>
                  <a:pt x="1325727" y="964425"/>
                </a:lnTo>
                <a:lnTo>
                  <a:pt x="1274889" y="947496"/>
                </a:lnTo>
                <a:lnTo>
                  <a:pt x="1223848" y="930173"/>
                </a:lnTo>
                <a:lnTo>
                  <a:pt x="1184021" y="906856"/>
                </a:lnTo>
                <a:lnTo>
                  <a:pt x="1132611" y="888796"/>
                </a:lnTo>
                <a:lnTo>
                  <a:pt x="1092415" y="864743"/>
                </a:lnTo>
                <a:lnTo>
                  <a:pt x="1040650" y="845947"/>
                </a:lnTo>
                <a:lnTo>
                  <a:pt x="959396" y="796086"/>
                </a:lnTo>
                <a:lnTo>
                  <a:pt x="907122" y="776274"/>
                </a:lnTo>
                <a:lnTo>
                  <a:pt x="866089" y="750506"/>
                </a:lnTo>
                <a:lnTo>
                  <a:pt x="742035" y="671322"/>
                </a:lnTo>
                <a:lnTo>
                  <a:pt x="574573" y="561606"/>
                </a:lnTo>
                <a:lnTo>
                  <a:pt x="543763" y="527862"/>
                </a:lnTo>
                <a:lnTo>
                  <a:pt x="458965" y="470839"/>
                </a:lnTo>
                <a:lnTo>
                  <a:pt x="427774" y="436333"/>
                </a:lnTo>
                <a:lnTo>
                  <a:pt x="385076" y="407212"/>
                </a:lnTo>
                <a:lnTo>
                  <a:pt x="353644" y="372237"/>
                </a:lnTo>
                <a:lnTo>
                  <a:pt x="310730" y="342646"/>
                </a:lnTo>
                <a:lnTo>
                  <a:pt x="279082" y="307225"/>
                </a:lnTo>
                <a:lnTo>
                  <a:pt x="235940" y="277215"/>
                </a:lnTo>
                <a:lnTo>
                  <a:pt x="11099" y="22517"/>
                </a:lnTo>
                <a:lnTo>
                  <a:pt x="0" y="0"/>
                </a:lnTo>
                <a:lnTo>
                  <a:pt x="2133" y="147815"/>
                </a:lnTo>
                <a:lnTo>
                  <a:pt x="22783" y="189674"/>
                </a:lnTo>
                <a:lnTo>
                  <a:pt x="66560" y="220980"/>
                </a:lnTo>
                <a:lnTo>
                  <a:pt x="195262" y="366953"/>
                </a:lnTo>
                <a:lnTo>
                  <a:pt x="238582" y="397344"/>
                </a:lnTo>
                <a:lnTo>
                  <a:pt x="270421" y="433158"/>
                </a:lnTo>
                <a:lnTo>
                  <a:pt x="313537" y="463118"/>
                </a:lnTo>
                <a:lnTo>
                  <a:pt x="345147" y="498487"/>
                </a:lnTo>
                <a:lnTo>
                  <a:pt x="388035" y="527989"/>
                </a:lnTo>
                <a:lnTo>
                  <a:pt x="419417" y="562876"/>
                </a:lnTo>
                <a:lnTo>
                  <a:pt x="631355" y="705345"/>
                </a:lnTo>
                <a:lnTo>
                  <a:pt x="798372" y="814158"/>
                </a:lnTo>
                <a:lnTo>
                  <a:pt x="880935" y="866686"/>
                </a:lnTo>
                <a:lnTo>
                  <a:pt x="933373" y="886828"/>
                </a:lnTo>
                <a:lnTo>
                  <a:pt x="974242" y="912241"/>
                </a:lnTo>
                <a:lnTo>
                  <a:pt x="1026617" y="932294"/>
                </a:lnTo>
                <a:lnTo>
                  <a:pt x="1067384" y="957503"/>
                </a:lnTo>
                <a:lnTo>
                  <a:pt x="1119314" y="976630"/>
                </a:lnTo>
                <a:lnTo>
                  <a:pt x="1159624" y="1000899"/>
                </a:lnTo>
                <a:lnTo>
                  <a:pt x="1211084" y="1019098"/>
                </a:lnTo>
                <a:lnTo>
                  <a:pt x="1250937" y="1042441"/>
                </a:lnTo>
                <a:lnTo>
                  <a:pt x="1301940" y="1059700"/>
                </a:lnTo>
                <a:lnTo>
                  <a:pt x="1352715" y="1076502"/>
                </a:lnTo>
                <a:lnTo>
                  <a:pt x="1403261" y="1092822"/>
                </a:lnTo>
                <a:lnTo>
                  <a:pt x="1453578" y="1108697"/>
                </a:lnTo>
                <a:lnTo>
                  <a:pt x="1492288" y="1129715"/>
                </a:lnTo>
                <a:lnTo>
                  <a:pt x="1542148" y="1144651"/>
                </a:lnTo>
                <a:lnTo>
                  <a:pt x="1591779" y="1159129"/>
                </a:lnTo>
                <a:lnTo>
                  <a:pt x="1641170" y="1173137"/>
                </a:lnTo>
                <a:lnTo>
                  <a:pt x="1690344" y="1186675"/>
                </a:lnTo>
                <a:lnTo>
                  <a:pt x="1739290" y="1199743"/>
                </a:lnTo>
                <a:lnTo>
                  <a:pt x="1799386" y="1206741"/>
                </a:lnTo>
                <a:lnTo>
                  <a:pt x="1847875" y="1218882"/>
                </a:lnTo>
                <a:lnTo>
                  <a:pt x="1896122" y="1230566"/>
                </a:lnTo>
                <a:lnTo>
                  <a:pt x="1944141" y="1241780"/>
                </a:lnTo>
                <a:lnTo>
                  <a:pt x="1991410" y="1251458"/>
                </a:lnTo>
                <a:lnTo>
                  <a:pt x="2049741" y="1254874"/>
                </a:lnTo>
                <a:lnTo>
                  <a:pt x="2096376" y="1263269"/>
                </a:lnTo>
                <a:lnTo>
                  <a:pt x="2142718" y="1271079"/>
                </a:lnTo>
                <a:lnTo>
                  <a:pt x="2188768" y="1278305"/>
                </a:lnTo>
                <a:lnTo>
                  <a:pt x="2245944" y="1279372"/>
                </a:lnTo>
                <a:lnTo>
                  <a:pt x="2291473" y="1285532"/>
                </a:lnTo>
                <a:lnTo>
                  <a:pt x="2336762" y="1291196"/>
                </a:lnTo>
                <a:lnTo>
                  <a:pt x="2393200" y="1290764"/>
                </a:lnTo>
                <a:lnTo>
                  <a:pt x="2438031" y="1295514"/>
                </a:lnTo>
                <a:lnTo>
                  <a:pt x="2494038" y="1294218"/>
                </a:lnTo>
                <a:lnTo>
                  <a:pt x="2538476" y="1298155"/>
                </a:lnTo>
                <a:lnTo>
                  <a:pt x="2582722" y="1301724"/>
                </a:lnTo>
                <a:lnTo>
                  <a:pt x="2638183" y="1299337"/>
                </a:lnTo>
                <a:lnTo>
                  <a:pt x="2682113" y="1302232"/>
                </a:lnTo>
                <a:lnTo>
                  <a:pt x="2737281" y="1299235"/>
                </a:lnTo>
                <a:lnTo>
                  <a:pt x="2792311" y="1295958"/>
                </a:lnTo>
                <a:lnTo>
                  <a:pt x="2835846" y="1298079"/>
                </a:lnTo>
                <a:lnTo>
                  <a:pt x="2890659" y="1294345"/>
                </a:lnTo>
                <a:lnTo>
                  <a:pt x="2933992" y="1296060"/>
                </a:lnTo>
                <a:lnTo>
                  <a:pt x="3043148" y="1287665"/>
                </a:lnTo>
                <a:lnTo>
                  <a:pt x="3086379" y="1289177"/>
                </a:lnTo>
                <a:lnTo>
                  <a:pt x="3141091" y="1285252"/>
                </a:lnTo>
                <a:lnTo>
                  <a:pt x="3184499" y="1287119"/>
                </a:lnTo>
                <a:lnTo>
                  <a:pt x="3239376" y="1283525"/>
                </a:lnTo>
                <a:lnTo>
                  <a:pt x="3294329" y="1280083"/>
                </a:lnTo>
                <a:lnTo>
                  <a:pt x="3337966" y="1282407"/>
                </a:lnTo>
                <a:lnTo>
                  <a:pt x="3393046" y="1279232"/>
                </a:lnTo>
                <a:lnTo>
                  <a:pt x="3436797" y="1281798"/>
                </a:lnTo>
                <a:lnTo>
                  <a:pt x="3491992" y="1278839"/>
                </a:lnTo>
                <a:lnTo>
                  <a:pt x="3535832" y="1281582"/>
                </a:lnTo>
                <a:lnTo>
                  <a:pt x="3591115" y="1278801"/>
                </a:lnTo>
                <a:lnTo>
                  <a:pt x="3634994" y="1281620"/>
                </a:lnTo>
                <a:lnTo>
                  <a:pt x="3745522" y="1276019"/>
                </a:lnTo>
                <a:lnTo>
                  <a:pt x="3789464" y="1278966"/>
                </a:lnTo>
                <a:lnTo>
                  <a:pt x="3844887" y="1276464"/>
                </a:lnTo>
                <a:lnTo>
                  <a:pt x="3889032" y="1279829"/>
                </a:lnTo>
                <a:lnTo>
                  <a:pt x="3944734" y="1277899"/>
                </a:lnTo>
                <a:lnTo>
                  <a:pt x="4000614" y="1276337"/>
                </a:lnTo>
                <a:lnTo>
                  <a:pt x="4045331" y="1280858"/>
                </a:lnTo>
                <a:lnTo>
                  <a:pt x="4101693" y="1280287"/>
                </a:lnTo>
                <a:lnTo>
                  <a:pt x="4146969" y="1285925"/>
                </a:lnTo>
                <a:lnTo>
                  <a:pt x="4192562" y="1292225"/>
                </a:lnTo>
                <a:lnTo>
                  <a:pt x="4249915" y="1293634"/>
                </a:lnTo>
                <a:lnTo>
                  <a:pt x="4296321" y="1301584"/>
                </a:lnTo>
                <a:lnTo>
                  <a:pt x="4343197" y="1310462"/>
                </a:lnTo>
                <a:lnTo>
                  <a:pt x="4390517" y="1320253"/>
                </a:lnTo>
                <a:lnTo>
                  <a:pt x="4438281" y="1330960"/>
                </a:lnTo>
                <a:lnTo>
                  <a:pt x="4486516" y="1342593"/>
                </a:lnTo>
                <a:lnTo>
                  <a:pt x="4535195" y="1355153"/>
                </a:lnTo>
                <a:lnTo>
                  <a:pt x="4584331" y="1368615"/>
                </a:lnTo>
                <a:lnTo>
                  <a:pt x="4633925" y="1383017"/>
                </a:lnTo>
                <a:lnTo>
                  <a:pt x="4683925" y="1398231"/>
                </a:lnTo>
                <a:lnTo>
                  <a:pt x="4734280" y="1414170"/>
                </a:lnTo>
                <a:lnTo>
                  <a:pt x="4773600" y="1436458"/>
                </a:lnTo>
                <a:lnTo>
                  <a:pt x="4824679" y="1453857"/>
                </a:lnTo>
                <a:lnTo>
                  <a:pt x="4864722" y="1477606"/>
                </a:lnTo>
                <a:lnTo>
                  <a:pt x="4905121" y="1502067"/>
                </a:lnTo>
                <a:lnTo>
                  <a:pt x="4957280" y="1521650"/>
                </a:lnTo>
                <a:lnTo>
                  <a:pt x="4998390" y="1547571"/>
                </a:lnTo>
                <a:lnTo>
                  <a:pt x="5039868" y="1574228"/>
                </a:lnTo>
                <a:lnTo>
                  <a:pt x="5125517" y="1632953"/>
                </a:lnTo>
                <a:lnTo>
                  <a:pt x="5234432" y="1710182"/>
                </a:lnTo>
                <a:lnTo>
                  <a:pt x="5245062" y="1731695"/>
                </a:lnTo>
                <a:lnTo>
                  <a:pt x="5311495" y="1780209"/>
                </a:lnTo>
                <a:lnTo>
                  <a:pt x="5322367" y="1802257"/>
                </a:lnTo>
                <a:lnTo>
                  <a:pt x="5367083" y="1835467"/>
                </a:lnTo>
                <a:lnTo>
                  <a:pt x="5378145" y="1857870"/>
                </a:lnTo>
                <a:lnTo>
                  <a:pt x="5400624" y="1874735"/>
                </a:lnTo>
                <a:lnTo>
                  <a:pt x="5411775" y="1897329"/>
                </a:lnTo>
                <a:lnTo>
                  <a:pt x="5434368" y="1914385"/>
                </a:lnTo>
                <a:lnTo>
                  <a:pt x="5445607" y="1937169"/>
                </a:lnTo>
                <a:lnTo>
                  <a:pt x="5468277" y="1954390"/>
                </a:lnTo>
                <a:lnTo>
                  <a:pt x="5474830" y="1967687"/>
                </a:lnTo>
                <a:lnTo>
                  <a:pt x="5589194" y="1969846"/>
                </a:lnTo>
                <a:close/>
              </a:path>
            </a:pathLst>
          </a:custGeom>
          <a:solidFill>
            <a:srgbClr val="FFFFFF">
              <a:alpha val="50999"/>
            </a:srgbClr>
          </a:solidFill>
        </p:spPr>
        <p:txBody>
          <a:bodyPr wrap="square" lIns="0" tIns="0" rIns="0" bIns="0" rtlCol="0"/>
          <a:lstStyle/>
          <a:p>
            <a:endParaRPr/>
          </a:p>
        </p:txBody>
      </p:sp>
      <p:pic>
        <p:nvPicPr>
          <p:cNvPr id="10" name="object 10"/>
          <p:cNvPicPr/>
          <p:nvPr/>
        </p:nvPicPr>
        <p:blipFill>
          <a:blip r:embed="rId5" cstate="print"/>
          <a:stretch>
            <a:fillRect/>
          </a:stretch>
        </p:blipFill>
        <p:spPr>
          <a:xfrm>
            <a:off x="14477790" y="9258300"/>
            <a:ext cx="3543299" cy="857249"/>
          </a:xfrm>
          <a:prstGeom prst="rect">
            <a:avLst/>
          </a:prstGeom>
        </p:spPr>
      </p:pic>
      <p:sp>
        <p:nvSpPr>
          <p:cNvPr id="11" name="object 11"/>
          <p:cNvSpPr txBox="1">
            <a:spLocks noGrp="1"/>
          </p:cNvSpPr>
          <p:nvPr>
            <p:ph type="title"/>
          </p:nvPr>
        </p:nvSpPr>
        <p:spPr>
          <a:xfrm>
            <a:off x="762000" y="412192"/>
            <a:ext cx="15849600" cy="2089033"/>
          </a:xfrm>
          <a:prstGeom prst="rect">
            <a:avLst/>
          </a:prstGeom>
        </p:spPr>
        <p:txBody>
          <a:bodyPr vert="horz" wrap="square" lIns="0" tIns="11430" rIns="0" bIns="0" rtlCol="0">
            <a:spAutoFit/>
          </a:bodyPr>
          <a:lstStyle/>
          <a:p>
            <a:pPr marL="12700" marR="5080" indent="911225" algn="ctr">
              <a:lnSpc>
                <a:spcPct val="116199"/>
              </a:lnSpc>
              <a:spcBef>
                <a:spcPts val="90"/>
              </a:spcBef>
            </a:pPr>
            <a:r>
              <a:rPr sz="6000" b="1" spc="495" dirty="0">
                <a:latin typeface="Calibri" panose="020F0502020204030204" pitchFamily="34" charset="0"/>
                <a:ea typeface="Calibri" panose="020F0502020204030204" pitchFamily="34" charset="0"/>
                <a:cs typeface="Calibri" panose="020F0502020204030204" pitchFamily="34" charset="0"/>
              </a:rPr>
              <a:t>What</a:t>
            </a:r>
            <a:r>
              <a:rPr sz="6000" b="1" spc="-135" dirty="0">
                <a:latin typeface="Calibri" panose="020F0502020204030204" pitchFamily="34" charset="0"/>
                <a:ea typeface="Calibri" panose="020F0502020204030204" pitchFamily="34" charset="0"/>
                <a:cs typeface="Calibri" panose="020F0502020204030204" pitchFamily="34" charset="0"/>
              </a:rPr>
              <a:t> </a:t>
            </a:r>
            <a:r>
              <a:rPr sz="6000" b="1" spc="340" dirty="0">
                <a:latin typeface="Calibri" panose="020F0502020204030204" pitchFamily="34" charset="0"/>
                <a:ea typeface="Calibri" panose="020F0502020204030204" pitchFamily="34" charset="0"/>
                <a:cs typeface="Calibri" panose="020F0502020204030204" pitchFamily="34" charset="0"/>
              </a:rPr>
              <a:t>Students</a:t>
            </a:r>
            <a:r>
              <a:rPr sz="6000" b="1" spc="-130" dirty="0">
                <a:latin typeface="Calibri" panose="020F0502020204030204" pitchFamily="34" charset="0"/>
                <a:ea typeface="Calibri" panose="020F0502020204030204" pitchFamily="34" charset="0"/>
                <a:cs typeface="Calibri" panose="020F0502020204030204" pitchFamily="34" charset="0"/>
              </a:rPr>
              <a:t> </a:t>
            </a:r>
            <a:r>
              <a:rPr sz="6000" b="1" spc="340" dirty="0">
                <a:latin typeface="Calibri" panose="020F0502020204030204" pitchFamily="34" charset="0"/>
                <a:ea typeface="Calibri" panose="020F0502020204030204" pitchFamily="34" charset="0"/>
                <a:cs typeface="Calibri" panose="020F0502020204030204" pitchFamily="34" charset="0"/>
              </a:rPr>
              <a:t>Should </a:t>
            </a:r>
            <a:r>
              <a:rPr sz="6000" b="1" spc="275" dirty="0">
                <a:latin typeface="Calibri" panose="020F0502020204030204" pitchFamily="34" charset="0"/>
                <a:ea typeface="Calibri" panose="020F0502020204030204" pitchFamily="34" charset="0"/>
                <a:cs typeface="Calibri" panose="020F0502020204030204" pitchFamily="34" charset="0"/>
              </a:rPr>
              <a:t>Consider</a:t>
            </a:r>
            <a:r>
              <a:rPr sz="6000" b="1" spc="-130" dirty="0">
                <a:latin typeface="Calibri" panose="020F0502020204030204" pitchFamily="34" charset="0"/>
                <a:ea typeface="Calibri" panose="020F0502020204030204" pitchFamily="34" charset="0"/>
                <a:cs typeface="Calibri" panose="020F0502020204030204" pitchFamily="34" charset="0"/>
              </a:rPr>
              <a:t> </a:t>
            </a:r>
            <a:r>
              <a:rPr sz="6000" b="1" spc="325" dirty="0">
                <a:latin typeface="Calibri" panose="020F0502020204030204" pitchFamily="34" charset="0"/>
                <a:ea typeface="Calibri" panose="020F0502020204030204" pitchFamily="34" charset="0"/>
                <a:cs typeface="Calibri" panose="020F0502020204030204" pitchFamily="34" charset="0"/>
              </a:rPr>
              <a:t>Before</a:t>
            </a:r>
            <a:r>
              <a:rPr sz="6000" b="1" spc="-125" dirty="0">
                <a:latin typeface="Calibri" panose="020F0502020204030204" pitchFamily="34" charset="0"/>
                <a:ea typeface="Calibri" panose="020F0502020204030204" pitchFamily="34" charset="0"/>
                <a:cs typeface="Calibri" panose="020F0502020204030204" pitchFamily="34" charset="0"/>
              </a:rPr>
              <a:t> </a:t>
            </a:r>
            <a:r>
              <a:rPr sz="6000" b="1" spc="300" dirty="0">
                <a:latin typeface="Calibri" panose="020F0502020204030204" pitchFamily="34" charset="0"/>
                <a:ea typeface="Calibri" panose="020F0502020204030204" pitchFamily="34" charset="0"/>
                <a:cs typeface="Calibri" panose="020F0502020204030204" pitchFamily="34" charset="0"/>
              </a:rPr>
              <a:t>Registering</a:t>
            </a:r>
          </a:p>
        </p:txBody>
      </p:sp>
      <p:sp>
        <p:nvSpPr>
          <p:cNvPr id="13" name="TextBox 12">
            <a:extLst>
              <a:ext uri="{FF2B5EF4-FFF2-40B4-BE49-F238E27FC236}">
                <a16:creationId xmlns:a16="http://schemas.microsoft.com/office/drawing/2014/main" id="{F6528C00-DCFD-002B-0EE0-E1A638CDE2FF}"/>
              </a:ext>
            </a:extLst>
          </p:cNvPr>
          <p:cNvSpPr txBox="1"/>
          <p:nvPr/>
        </p:nvSpPr>
        <p:spPr>
          <a:xfrm>
            <a:off x="2209800" y="2705100"/>
            <a:ext cx="11506200" cy="6176050"/>
          </a:xfrm>
          <a:prstGeom prst="rect">
            <a:avLst/>
          </a:prstGeom>
          <a:noFill/>
        </p:spPr>
        <p:txBody>
          <a:bodyPr wrap="square">
            <a:spAutoFit/>
          </a:bodyPr>
          <a:lstStyle/>
          <a:p>
            <a:pPr marL="241300" indent="-228600">
              <a:lnSpc>
                <a:spcPct val="100000"/>
              </a:lnSpc>
              <a:spcBef>
                <a:spcPts val="1100"/>
              </a:spcBef>
              <a:buFont typeface="Arial"/>
              <a:buChar char="•"/>
              <a:tabLst>
                <a:tab pos="241300" algn="l"/>
              </a:tabLst>
            </a:pPr>
            <a:r>
              <a:rPr lang="en-US" sz="3200" b="1" dirty="0">
                <a:latin typeface="Calibri"/>
                <a:cs typeface="Calibri"/>
              </a:rPr>
              <a:t>Is</a:t>
            </a:r>
            <a:r>
              <a:rPr lang="en-US" sz="3200" b="1" spc="-55" dirty="0">
                <a:latin typeface="Calibri"/>
                <a:cs typeface="Calibri"/>
              </a:rPr>
              <a:t> </a:t>
            </a:r>
            <a:r>
              <a:rPr lang="en-US" sz="3200" b="1" dirty="0">
                <a:latin typeface="Calibri"/>
                <a:cs typeface="Calibri"/>
              </a:rPr>
              <a:t>the</a:t>
            </a:r>
            <a:r>
              <a:rPr lang="en-US" sz="3200" b="1" spc="-45" dirty="0">
                <a:latin typeface="Calibri"/>
                <a:cs typeface="Calibri"/>
              </a:rPr>
              <a:t> </a:t>
            </a:r>
            <a:r>
              <a:rPr lang="en-US" sz="3200" b="1" dirty="0">
                <a:latin typeface="Calibri"/>
                <a:cs typeface="Calibri"/>
              </a:rPr>
              <a:t>student</a:t>
            </a:r>
            <a:r>
              <a:rPr lang="en-US" sz="3200" b="1" spc="-30" dirty="0">
                <a:latin typeface="Calibri"/>
                <a:cs typeface="Calibri"/>
              </a:rPr>
              <a:t> </a:t>
            </a:r>
            <a:r>
              <a:rPr lang="en-US" sz="3200" b="1" dirty="0">
                <a:latin typeface="Calibri"/>
                <a:cs typeface="Calibri"/>
              </a:rPr>
              <a:t>ready</a:t>
            </a:r>
            <a:r>
              <a:rPr lang="en-US" sz="3200" b="1" spc="-65" dirty="0">
                <a:latin typeface="Calibri"/>
                <a:cs typeface="Calibri"/>
              </a:rPr>
              <a:t> </a:t>
            </a:r>
            <a:r>
              <a:rPr lang="en-US" sz="3200" b="1" dirty="0">
                <a:latin typeface="Calibri"/>
                <a:cs typeface="Calibri"/>
              </a:rPr>
              <a:t>for</a:t>
            </a:r>
            <a:r>
              <a:rPr lang="en-US" sz="3200" b="1" spc="-45" dirty="0">
                <a:latin typeface="Calibri"/>
                <a:cs typeface="Calibri"/>
              </a:rPr>
              <a:t> </a:t>
            </a:r>
            <a:r>
              <a:rPr lang="en-US" sz="3200" b="1" dirty="0">
                <a:latin typeface="Calibri"/>
                <a:cs typeface="Calibri"/>
              </a:rPr>
              <a:t>the</a:t>
            </a:r>
            <a:r>
              <a:rPr lang="en-US" sz="3200" b="1" spc="-45" dirty="0">
                <a:latin typeface="Calibri"/>
                <a:cs typeface="Calibri"/>
              </a:rPr>
              <a:t> </a:t>
            </a:r>
            <a:r>
              <a:rPr lang="en-US" sz="3200" b="1" dirty="0">
                <a:latin typeface="Calibri"/>
                <a:cs typeface="Calibri"/>
              </a:rPr>
              <a:t>rigor</a:t>
            </a:r>
            <a:r>
              <a:rPr lang="en-US" sz="3200" b="1" spc="-45" dirty="0">
                <a:latin typeface="Calibri"/>
                <a:cs typeface="Calibri"/>
              </a:rPr>
              <a:t> </a:t>
            </a:r>
            <a:r>
              <a:rPr lang="en-US" sz="3200" b="1" dirty="0">
                <a:latin typeface="Calibri"/>
                <a:cs typeface="Calibri"/>
              </a:rPr>
              <a:t>of</a:t>
            </a:r>
            <a:r>
              <a:rPr lang="en-US" sz="3200" b="1" spc="-60" dirty="0">
                <a:latin typeface="Calibri"/>
                <a:cs typeface="Calibri"/>
              </a:rPr>
              <a:t> </a:t>
            </a:r>
            <a:r>
              <a:rPr lang="en-US" sz="3200" b="1" dirty="0">
                <a:latin typeface="Calibri"/>
                <a:cs typeface="Calibri"/>
              </a:rPr>
              <a:t>college</a:t>
            </a:r>
            <a:r>
              <a:rPr lang="en-US" sz="3200" b="1" spc="-60" dirty="0">
                <a:latin typeface="Calibri"/>
                <a:cs typeface="Calibri"/>
              </a:rPr>
              <a:t> </a:t>
            </a:r>
            <a:r>
              <a:rPr lang="en-US" sz="3200" b="1" spc="-10" dirty="0">
                <a:latin typeface="Calibri"/>
                <a:cs typeface="Calibri"/>
              </a:rPr>
              <a:t>coursework?</a:t>
            </a:r>
          </a:p>
          <a:p>
            <a:pPr marL="241300" indent="-228600">
              <a:lnSpc>
                <a:spcPct val="100000"/>
              </a:lnSpc>
              <a:spcBef>
                <a:spcPts val="1100"/>
              </a:spcBef>
              <a:buFont typeface="Arial"/>
              <a:buChar char="•"/>
              <a:tabLst>
                <a:tab pos="241300" algn="l"/>
              </a:tabLst>
            </a:pPr>
            <a:r>
              <a:rPr lang="en-US" sz="3200" b="1" spc="-10" dirty="0">
                <a:latin typeface="Calibri"/>
                <a:cs typeface="Calibri"/>
              </a:rPr>
              <a:t>Is the student willing to be aware of all the deadlines for admissions application, course enrollments and drop/withdrawal deadlines? </a:t>
            </a:r>
            <a:r>
              <a:rPr lang="en-US" sz="3200" b="1" u="sng" spc="-10" dirty="0">
                <a:latin typeface="Calibri"/>
                <a:cs typeface="Calibri"/>
              </a:rPr>
              <a:t>Best to apply and not enroll than miss the deadline.</a:t>
            </a:r>
          </a:p>
          <a:p>
            <a:pPr marL="698500" lvl="1" indent="-228600">
              <a:spcBef>
                <a:spcPts val="1100"/>
              </a:spcBef>
              <a:buFont typeface="Arial"/>
              <a:buChar char="•"/>
              <a:tabLst>
                <a:tab pos="241300" algn="l"/>
              </a:tabLst>
            </a:pPr>
            <a:r>
              <a:rPr lang="en-US" sz="3200" i="1" spc="-10" dirty="0">
                <a:latin typeface="Calibri"/>
                <a:cs typeface="Calibri"/>
              </a:rPr>
              <a:t>We provide you with a student welcome video (5 minutes) to play for them at the beginning of the year.</a:t>
            </a:r>
            <a:endParaRPr lang="en-US" sz="3200" i="1" dirty="0">
              <a:latin typeface="Calibri"/>
              <a:cs typeface="Calibri"/>
            </a:endParaRPr>
          </a:p>
          <a:p>
            <a:pPr marL="240029" marR="484505" indent="-227965">
              <a:lnSpc>
                <a:spcPct val="100000"/>
              </a:lnSpc>
              <a:spcBef>
                <a:spcPts val="994"/>
              </a:spcBef>
              <a:buFont typeface="Arial"/>
              <a:buChar char="•"/>
              <a:tabLst>
                <a:tab pos="241300" algn="l"/>
              </a:tabLst>
            </a:pPr>
            <a:r>
              <a:rPr lang="en-US" sz="3200" dirty="0">
                <a:latin typeface="Calibri"/>
                <a:cs typeface="Calibri"/>
              </a:rPr>
              <a:t>What</a:t>
            </a:r>
            <a:r>
              <a:rPr lang="en-US" sz="3200" spc="-90" dirty="0">
                <a:latin typeface="Calibri"/>
                <a:cs typeface="Calibri"/>
              </a:rPr>
              <a:t> </a:t>
            </a:r>
            <a:r>
              <a:rPr lang="en-US" sz="3200" dirty="0">
                <a:latin typeface="Calibri"/>
                <a:cs typeface="Calibri"/>
              </a:rPr>
              <a:t>are</a:t>
            </a:r>
            <a:r>
              <a:rPr lang="en-US" sz="3200" spc="-85" dirty="0">
                <a:latin typeface="Calibri"/>
                <a:cs typeface="Calibri"/>
              </a:rPr>
              <a:t> </a:t>
            </a:r>
            <a:r>
              <a:rPr lang="en-US" sz="3200" dirty="0">
                <a:latin typeface="Calibri"/>
                <a:cs typeface="Calibri"/>
              </a:rPr>
              <a:t>the</a:t>
            </a:r>
            <a:r>
              <a:rPr lang="en-US" sz="3200" spc="-80" dirty="0">
                <a:latin typeface="Calibri"/>
                <a:cs typeface="Calibri"/>
              </a:rPr>
              <a:t> </a:t>
            </a:r>
            <a:r>
              <a:rPr lang="en-US" sz="3200" dirty="0">
                <a:latin typeface="Calibri"/>
                <a:cs typeface="Calibri"/>
              </a:rPr>
              <a:t>potential</a:t>
            </a:r>
            <a:r>
              <a:rPr lang="en-US" sz="3200" spc="-60" dirty="0">
                <a:latin typeface="Calibri"/>
                <a:cs typeface="Calibri"/>
              </a:rPr>
              <a:t> </a:t>
            </a:r>
            <a:r>
              <a:rPr lang="en-US" sz="3200" spc="-10" dirty="0">
                <a:latin typeface="Calibri"/>
                <a:cs typeface="Calibri"/>
              </a:rPr>
              <a:t>effects</a:t>
            </a:r>
            <a:r>
              <a:rPr lang="en-US" sz="3200" spc="-90" dirty="0">
                <a:latin typeface="Calibri"/>
                <a:cs typeface="Calibri"/>
              </a:rPr>
              <a:t> </a:t>
            </a:r>
            <a:r>
              <a:rPr lang="en-US" sz="3200" dirty="0">
                <a:latin typeface="Calibri"/>
                <a:cs typeface="Calibri"/>
              </a:rPr>
              <a:t>on</a:t>
            </a:r>
            <a:r>
              <a:rPr lang="en-US" sz="3200" spc="-80" dirty="0">
                <a:latin typeface="Calibri"/>
                <a:cs typeface="Calibri"/>
              </a:rPr>
              <a:t> </a:t>
            </a:r>
            <a:r>
              <a:rPr lang="en-US" sz="3200" dirty="0">
                <a:latin typeface="Calibri"/>
                <a:cs typeface="Calibri"/>
              </a:rPr>
              <a:t>college</a:t>
            </a:r>
            <a:r>
              <a:rPr lang="en-US" sz="3200" spc="-90" dirty="0">
                <a:latin typeface="Calibri"/>
                <a:cs typeface="Calibri"/>
              </a:rPr>
              <a:t> </a:t>
            </a:r>
            <a:r>
              <a:rPr lang="en-US" sz="3200" spc="-45" dirty="0">
                <a:latin typeface="Calibri"/>
                <a:cs typeface="Calibri"/>
              </a:rPr>
              <a:t>GPA</a:t>
            </a:r>
            <a:r>
              <a:rPr lang="en-US" sz="3200" spc="-75" dirty="0">
                <a:latin typeface="Calibri"/>
                <a:cs typeface="Calibri"/>
              </a:rPr>
              <a:t> </a:t>
            </a:r>
            <a:r>
              <a:rPr lang="en-US" sz="3200" dirty="0">
                <a:latin typeface="Calibri"/>
                <a:cs typeface="Calibri"/>
              </a:rPr>
              <a:t>and</a:t>
            </a:r>
            <a:r>
              <a:rPr lang="en-US" sz="3200" spc="-60" dirty="0">
                <a:latin typeface="Calibri"/>
                <a:cs typeface="Calibri"/>
              </a:rPr>
              <a:t> </a:t>
            </a:r>
            <a:r>
              <a:rPr lang="en-US" sz="3200" spc="-10" dirty="0">
                <a:latin typeface="Calibri"/>
                <a:cs typeface="Calibri"/>
              </a:rPr>
              <a:t>future 	</a:t>
            </a:r>
            <a:r>
              <a:rPr lang="en-US" sz="3200" dirty="0">
                <a:latin typeface="Calibri"/>
                <a:cs typeface="Calibri"/>
              </a:rPr>
              <a:t>financial</a:t>
            </a:r>
            <a:r>
              <a:rPr lang="en-US" sz="3200" spc="-85" dirty="0">
                <a:latin typeface="Calibri"/>
                <a:cs typeface="Calibri"/>
              </a:rPr>
              <a:t> </a:t>
            </a:r>
            <a:r>
              <a:rPr lang="en-US" sz="3200" spc="-20" dirty="0">
                <a:latin typeface="Calibri"/>
                <a:cs typeface="Calibri"/>
              </a:rPr>
              <a:t>aid?</a:t>
            </a:r>
            <a:endParaRPr lang="en-US" sz="3200" dirty="0">
              <a:latin typeface="Calibri"/>
              <a:cs typeface="Calibri"/>
            </a:endParaRPr>
          </a:p>
          <a:p>
            <a:pPr marL="240665" indent="-227965">
              <a:lnSpc>
                <a:spcPct val="100000"/>
              </a:lnSpc>
              <a:spcBef>
                <a:spcPts val="1000"/>
              </a:spcBef>
              <a:buFont typeface="Arial"/>
              <a:buChar char="•"/>
              <a:tabLst>
                <a:tab pos="240665" algn="l"/>
              </a:tabLst>
            </a:pPr>
            <a:r>
              <a:rPr lang="en-US" sz="3200" dirty="0">
                <a:latin typeface="Calibri"/>
                <a:cs typeface="Calibri"/>
              </a:rPr>
              <a:t>What</a:t>
            </a:r>
            <a:r>
              <a:rPr lang="en-US" sz="3200" spc="-85" dirty="0">
                <a:latin typeface="Calibri"/>
                <a:cs typeface="Calibri"/>
              </a:rPr>
              <a:t> </a:t>
            </a:r>
            <a:r>
              <a:rPr lang="en-US" sz="3200" dirty="0">
                <a:latin typeface="Calibri"/>
                <a:cs typeface="Calibri"/>
              </a:rPr>
              <a:t>are</a:t>
            </a:r>
            <a:r>
              <a:rPr lang="en-US" sz="3200" spc="-95" dirty="0">
                <a:latin typeface="Calibri"/>
                <a:cs typeface="Calibri"/>
              </a:rPr>
              <a:t> </a:t>
            </a:r>
            <a:r>
              <a:rPr lang="en-US" sz="3200" dirty="0">
                <a:latin typeface="Calibri"/>
                <a:cs typeface="Calibri"/>
              </a:rPr>
              <a:t>the</a:t>
            </a:r>
            <a:r>
              <a:rPr lang="en-US" sz="3200" spc="-80" dirty="0">
                <a:latin typeface="Calibri"/>
                <a:cs typeface="Calibri"/>
              </a:rPr>
              <a:t> </a:t>
            </a:r>
            <a:r>
              <a:rPr lang="en-US" sz="3200" dirty="0">
                <a:latin typeface="Calibri"/>
                <a:cs typeface="Calibri"/>
              </a:rPr>
              <a:t>students’</a:t>
            </a:r>
            <a:r>
              <a:rPr lang="en-US" sz="3200" spc="-65" dirty="0">
                <a:latin typeface="Calibri"/>
                <a:cs typeface="Calibri"/>
              </a:rPr>
              <a:t> </a:t>
            </a:r>
            <a:r>
              <a:rPr lang="en-US" sz="3200" spc="-10" dirty="0">
                <a:latin typeface="Calibri"/>
                <a:cs typeface="Calibri"/>
              </a:rPr>
              <a:t>college/educational</a:t>
            </a:r>
            <a:r>
              <a:rPr lang="en-US" sz="3200" spc="-85" dirty="0">
                <a:latin typeface="Calibri"/>
                <a:cs typeface="Calibri"/>
              </a:rPr>
              <a:t> </a:t>
            </a:r>
            <a:r>
              <a:rPr lang="en-US" sz="3200" spc="-10" dirty="0">
                <a:latin typeface="Calibri"/>
                <a:cs typeface="Calibri"/>
              </a:rPr>
              <a:t>goals? </a:t>
            </a:r>
            <a:endParaRPr lang="en-US" sz="3200" dirty="0">
              <a:latin typeface="Calibri"/>
              <a:cs typeface="Calibri"/>
            </a:endParaRPr>
          </a:p>
          <a:p>
            <a:pPr marL="240665" indent="-227965">
              <a:lnSpc>
                <a:spcPct val="100000"/>
              </a:lnSpc>
              <a:spcBef>
                <a:spcPts val="1005"/>
              </a:spcBef>
              <a:buFont typeface="Arial"/>
              <a:buChar char="•"/>
              <a:tabLst>
                <a:tab pos="240665" algn="l"/>
              </a:tabLst>
            </a:pPr>
            <a:r>
              <a:rPr lang="en-US" sz="3200" dirty="0">
                <a:latin typeface="Calibri"/>
                <a:cs typeface="Calibri"/>
              </a:rPr>
              <a:t>Will</a:t>
            </a:r>
            <a:r>
              <a:rPr lang="en-US" sz="3200" spc="-105" dirty="0">
                <a:latin typeface="Calibri"/>
                <a:cs typeface="Calibri"/>
              </a:rPr>
              <a:t> </a:t>
            </a:r>
            <a:r>
              <a:rPr lang="en-US" sz="3200" dirty="0">
                <a:latin typeface="Calibri"/>
                <a:cs typeface="Calibri"/>
              </a:rPr>
              <a:t>students’</a:t>
            </a:r>
            <a:r>
              <a:rPr lang="en-US" sz="3200" spc="-70" dirty="0">
                <a:latin typeface="Calibri"/>
                <a:cs typeface="Calibri"/>
              </a:rPr>
              <a:t> </a:t>
            </a:r>
            <a:r>
              <a:rPr lang="en-US" sz="3200" dirty="0">
                <a:latin typeface="Calibri"/>
                <a:cs typeface="Calibri"/>
              </a:rPr>
              <a:t>intended</a:t>
            </a:r>
            <a:r>
              <a:rPr lang="en-US" sz="3200" spc="-90" dirty="0">
                <a:latin typeface="Calibri"/>
                <a:cs typeface="Calibri"/>
              </a:rPr>
              <a:t> </a:t>
            </a:r>
            <a:r>
              <a:rPr lang="en-US" sz="3200" dirty="0">
                <a:latin typeface="Calibri"/>
                <a:cs typeface="Calibri"/>
              </a:rPr>
              <a:t>future</a:t>
            </a:r>
            <a:r>
              <a:rPr lang="en-US" sz="3200" spc="-95" dirty="0">
                <a:latin typeface="Calibri"/>
                <a:cs typeface="Calibri"/>
              </a:rPr>
              <a:t> </a:t>
            </a:r>
            <a:r>
              <a:rPr lang="en-US" sz="3200" spc="-10" dirty="0">
                <a:latin typeface="Calibri"/>
                <a:cs typeface="Calibri"/>
              </a:rPr>
              <a:t>college/university</a:t>
            </a:r>
            <a:r>
              <a:rPr lang="en-US" sz="3200" spc="-95" dirty="0">
                <a:latin typeface="Calibri"/>
                <a:cs typeface="Calibri"/>
              </a:rPr>
              <a:t> </a:t>
            </a:r>
            <a:r>
              <a:rPr lang="en-US" sz="3200" dirty="0">
                <a:latin typeface="Calibri"/>
                <a:cs typeface="Calibri"/>
              </a:rPr>
              <a:t>accept</a:t>
            </a:r>
            <a:r>
              <a:rPr lang="en-US" sz="3200" spc="-110" dirty="0">
                <a:latin typeface="Calibri"/>
                <a:cs typeface="Calibri"/>
              </a:rPr>
              <a:t> </a:t>
            </a:r>
            <a:r>
              <a:rPr lang="en-US" sz="3200" spc="-25" dirty="0">
                <a:latin typeface="Calibri"/>
                <a:cs typeface="Calibri"/>
              </a:rPr>
              <a:t>the</a:t>
            </a:r>
            <a:endParaRPr lang="en-US" sz="3200" dirty="0">
              <a:latin typeface="Calibri"/>
              <a:cs typeface="Calibri"/>
            </a:endParaRPr>
          </a:p>
          <a:p>
            <a:pPr marL="241300">
              <a:lnSpc>
                <a:spcPct val="100000"/>
              </a:lnSpc>
            </a:pPr>
            <a:r>
              <a:rPr lang="en-US" sz="3200" spc="-10" dirty="0">
                <a:latin typeface="Calibri"/>
                <a:cs typeface="Calibri"/>
              </a:rPr>
              <a:t>credits?</a:t>
            </a:r>
            <a:endParaRPr lang="en-US" sz="3200" dirty="0">
              <a:latin typeface="Calibri"/>
              <a:cs typeface="Calibri"/>
            </a:endParaRPr>
          </a:p>
        </p:txBody>
      </p:sp>
      <p:pic>
        <p:nvPicPr>
          <p:cNvPr id="4" name="Audio 3">
            <a:hlinkClick r:id="" action="ppaction://media"/>
            <a:extLst>
              <a:ext uri="{FF2B5EF4-FFF2-40B4-BE49-F238E27FC236}">
                <a16:creationId xmlns:a16="http://schemas.microsoft.com/office/drawing/2014/main" id="{AAA31065-BD69-2874-81AD-A78C1BDBAE4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6613" t="-266613" r="-266613" b="-266613"/>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59392"/>
    </mc:Choice>
    <mc:Fallback>
      <p:transition spd="slow" advTm="159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6250857" y="3842005"/>
            <a:ext cx="204624" cy="190700"/>
          </a:xfrm>
          <a:prstGeom prst="rect">
            <a:avLst/>
          </a:prstGeom>
        </p:spPr>
      </p:pic>
      <p:pic>
        <p:nvPicPr>
          <p:cNvPr id="3" name="object 3"/>
          <p:cNvPicPr/>
          <p:nvPr/>
        </p:nvPicPr>
        <p:blipFill>
          <a:blip r:embed="rId6" cstate="print"/>
          <a:stretch>
            <a:fillRect/>
          </a:stretch>
        </p:blipFill>
        <p:spPr>
          <a:xfrm>
            <a:off x="10248390" y="3851977"/>
            <a:ext cx="185044" cy="170326"/>
          </a:xfrm>
          <a:prstGeom prst="rect">
            <a:avLst/>
          </a:prstGeom>
        </p:spPr>
      </p:pic>
      <p:pic>
        <p:nvPicPr>
          <p:cNvPr id="4" name="object 4"/>
          <p:cNvPicPr/>
          <p:nvPr/>
        </p:nvPicPr>
        <p:blipFill>
          <a:blip r:embed="rId7" cstate="print"/>
          <a:stretch>
            <a:fillRect/>
          </a:stretch>
        </p:blipFill>
        <p:spPr>
          <a:xfrm>
            <a:off x="11478977" y="3848847"/>
            <a:ext cx="176896" cy="176673"/>
          </a:xfrm>
          <a:prstGeom prst="rect">
            <a:avLst/>
          </a:prstGeom>
        </p:spPr>
      </p:pic>
      <p:pic>
        <p:nvPicPr>
          <p:cNvPr id="5" name="object 5"/>
          <p:cNvPicPr/>
          <p:nvPr/>
        </p:nvPicPr>
        <p:blipFill>
          <a:blip r:embed="rId8" cstate="print"/>
          <a:stretch>
            <a:fillRect/>
          </a:stretch>
        </p:blipFill>
        <p:spPr>
          <a:xfrm>
            <a:off x="11100008" y="3852245"/>
            <a:ext cx="176807" cy="169876"/>
          </a:xfrm>
          <a:prstGeom prst="rect">
            <a:avLst/>
          </a:prstGeom>
        </p:spPr>
      </p:pic>
      <p:pic>
        <p:nvPicPr>
          <p:cNvPr id="6" name="object 6"/>
          <p:cNvPicPr/>
          <p:nvPr/>
        </p:nvPicPr>
        <p:blipFill>
          <a:blip r:embed="rId9" cstate="print"/>
          <a:stretch>
            <a:fillRect/>
          </a:stretch>
        </p:blipFill>
        <p:spPr>
          <a:xfrm>
            <a:off x="6675709" y="3850949"/>
            <a:ext cx="173811" cy="172514"/>
          </a:xfrm>
          <a:prstGeom prst="rect">
            <a:avLst/>
          </a:prstGeom>
        </p:spPr>
      </p:pic>
      <p:pic>
        <p:nvPicPr>
          <p:cNvPr id="7" name="object 7"/>
          <p:cNvPicPr/>
          <p:nvPr/>
        </p:nvPicPr>
        <p:blipFill>
          <a:blip r:embed="rId10" cstate="print"/>
          <a:stretch>
            <a:fillRect/>
          </a:stretch>
        </p:blipFill>
        <p:spPr>
          <a:xfrm>
            <a:off x="9906179" y="3855298"/>
            <a:ext cx="180161" cy="163276"/>
          </a:xfrm>
          <a:prstGeom prst="rect">
            <a:avLst/>
          </a:prstGeom>
        </p:spPr>
      </p:pic>
      <p:pic>
        <p:nvPicPr>
          <p:cNvPr id="8" name="object 8"/>
          <p:cNvPicPr/>
          <p:nvPr/>
        </p:nvPicPr>
        <p:blipFill>
          <a:blip r:embed="rId11" cstate="print"/>
          <a:stretch>
            <a:fillRect/>
          </a:stretch>
        </p:blipFill>
        <p:spPr>
          <a:xfrm>
            <a:off x="7091033" y="3850949"/>
            <a:ext cx="172291" cy="172827"/>
          </a:xfrm>
          <a:prstGeom prst="rect">
            <a:avLst/>
          </a:prstGeom>
        </p:spPr>
      </p:pic>
      <p:pic>
        <p:nvPicPr>
          <p:cNvPr id="9" name="object 9"/>
          <p:cNvPicPr/>
          <p:nvPr/>
        </p:nvPicPr>
        <p:blipFill>
          <a:blip r:embed="rId12" cstate="print"/>
          <a:stretch>
            <a:fillRect/>
          </a:stretch>
        </p:blipFill>
        <p:spPr>
          <a:xfrm>
            <a:off x="9039670" y="3856270"/>
            <a:ext cx="177746" cy="161827"/>
          </a:xfrm>
          <a:prstGeom prst="rect">
            <a:avLst/>
          </a:prstGeom>
        </p:spPr>
      </p:pic>
      <p:pic>
        <p:nvPicPr>
          <p:cNvPr id="10" name="object 10"/>
          <p:cNvPicPr/>
          <p:nvPr/>
        </p:nvPicPr>
        <p:blipFill>
          <a:blip r:embed="rId13" cstate="print"/>
          <a:stretch>
            <a:fillRect/>
          </a:stretch>
        </p:blipFill>
        <p:spPr>
          <a:xfrm>
            <a:off x="7839336" y="3857298"/>
            <a:ext cx="175586" cy="159752"/>
          </a:xfrm>
          <a:prstGeom prst="rect">
            <a:avLst/>
          </a:prstGeom>
        </p:spPr>
      </p:pic>
      <p:pic>
        <p:nvPicPr>
          <p:cNvPr id="11" name="object 11"/>
          <p:cNvPicPr/>
          <p:nvPr/>
        </p:nvPicPr>
        <p:blipFill>
          <a:blip r:embed="rId14" cstate="print"/>
          <a:stretch>
            <a:fillRect/>
          </a:stretch>
        </p:blipFill>
        <p:spPr>
          <a:xfrm>
            <a:off x="10705210" y="3852424"/>
            <a:ext cx="164957" cy="169339"/>
          </a:xfrm>
          <a:prstGeom prst="rect">
            <a:avLst/>
          </a:prstGeom>
        </p:spPr>
      </p:pic>
      <p:pic>
        <p:nvPicPr>
          <p:cNvPr id="12" name="object 12"/>
          <p:cNvPicPr/>
          <p:nvPr/>
        </p:nvPicPr>
        <p:blipFill>
          <a:blip r:embed="rId15" cstate="print"/>
          <a:stretch>
            <a:fillRect/>
          </a:stretch>
        </p:blipFill>
        <p:spPr>
          <a:xfrm>
            <a:off x="11854950" y="3858685"/>
            <a:ext cx="175464" cy="156234"/>
          </a:xfrm>
          <a:prstGeom prst="rect">
            <a:avLst/>
          </a:prstGeom>
        </p:spPr>
      </p:pic>
      <p:pic>
        <p:nvPicPr>
          <p:cNvPr id="13" name="object 13"/>
          <p:cNvPicPr/>
          <p:nvPr/>
        </p:nvPicPr>
        <p:blipFill>
          <a:blip r:embed="rId16" cstate="print"/>
          <a:stretch>
            <a:fillRect/>
          </a:stretch>
        </p:blipFill>
        <p:spPr>
          <a:xfrm>
            <a:off x="8694819" y="3853005"/>
            <a:ext cx="167237" cy="168445"/>
          </a:xfrm>
          <a:prstGeom prst="rect">
            <a:avLst/>
          </a:prstGeom>
        </p:spPr>
      </p:pic>
      <p:pic>
        <p:nvPicPr>
          <p:cNvPr id="14" name="object 14"/>
          <p:cNvPicPr/>
          <p:nvPr/>
        </p:nvPicPr>
        <p:blipFill>
          <a:blip r:embed="rId17" cstate="print"/>
          <a:stretch>
            <a:fillRect/>
          </a:stretch>
        </p:blipFill>
        <p:spPr>
          <a:xfrm>
            <a:off x="7479883" y="3854973"/>
            <a:ext cx="165717" cy="164555"/>
          </a:xfrm>
          <a:prstGeom prst="rect">
            <a:avLst/>
          </a:prstGeom>
        </p:spPr>
      </p:pic>
      <p:pic>
        <p:nvPicPr>
          <p:cNvPr id="15" name="object 15"/>
          <p:cNvPicPr/>
          <p:nvPr/>
        </p:nvPicPr>
        <p:blipFill>
          <a:blip r:embed="rId18" cstate="print"/>
          <a:stretch>
            <a:fillRect/>
          </a:stretch>
        </p:blipFill>
        <p:spPr>
          <a:xfrm>
            <a:off x="9474041" y="3853637"/>
            <a:ext cx="161559" cy="167098"/>
          </a:xfrm>
          <a:prstGeom prst="rect">
            <a:avLst/>
          </a:prstGeom>
        </p:spPr>
      </p:pic>
      <p:pic>
        <p:nvPicPr>
          <p:cNvPr id="16" name="object 16"/>
          <p:cNvPicPr/>
          <p:nvPr/>
        </p:nvPicPr>
        <p:blipFill>
          <a:blip r:embed="rId19" cstate="print"/>
          <a:stretch>
            <a:fillRect/>
          </a:stretch>
        </p:blipFill>
        <p:spPr>
          <a:xfrm>
            <a:off x="8266707" y="3859892"/>
            <a:ext cx="166388" cy="154717"/>
          </a:xfrm>
          <a:prstGeom prst="rect">
            <a:avLst/>
          </a:prstGeom>
        </p:spPr>
      </p:pic>
      <p:pic>
        <p:nvPicPr>
          <p:cNvPr id="18" name="object 18"/>
          <p:cNvPicPr/>
          <p:nvPr/>
        </p:nvPicPr>
        <p:blipFill>
          <a:blip r:embed="rId5" cstate="print"/>
          <a:stretch>
            <a:fillRect/>
          </a:stretch>
        </p:blipFill>
        <p:spPr>
          <a:xfrm>
            <a:off x="6250857" y="6196279"/>
            <a:ext cx="204624" cy="190700"/>
          </a:xfrm>
          <a:prstGeom prst="rect">
            <a:avLst/>
          </a:prstGeom>
        </p:spPr>
      </p:pic>
      <p:pic>
        <p:nvPicPr>
          <p:cNvPr id="19" name="object 19"/>
          <p:cNvPicPr/>
          <p:nvPr/>
        </p:nvPicPr>
        <p:blipFill>
          <a:blip r:embed="rId20" cstate="print"/>
          <a:stretch>
            <a:fillRect/>
          </a:stretch>
        </p:blipFill>
        <p:spPr>
          <a:xfrm>
            <a:off x="10248390" y="6206250"/>
            <a:ext cx="185044" cy="170326"/>
          </a:xfrm>
          <a:prstGeom prst="rect">
            <a:avLst/>
          </a:prstGeom>
        </p:spPr>
      </p:pic>
      <p:pic>
        <p:nvPicPr>
          <p:cNvPr id="20" name="object 20"/>
          <p:cNvPicPr/>
          <p:nvPr/>
        </p:nvPicPr>
        <p:blipFill>
          <a:blip r:embed="rId7" cstate="print"/>
          <a:stretch>
            <a:fillRect/>
          </a:stretch>
        </p:blipFill>
        <p:spPr>
          <a:xfrm>
            <a:off x="11478977" y="6203120"/>
            <a:ext cx="176896" cy="176673"/>
          </a:xfrm>
          <a:prstGeom prst="rect">
            <a:avLst/>
          </a:prstGeom>
        </p:spPr>
      </p:pic>
      <p:pic>
        <p:nvPicPr>
          <p:cNvPr id="21" name="object 21"/>
          <p:cNvPicPr/>
          <p:nvPr/>
        </p:nvPicPr>
        <p:blipFill>
          <a:blip r:embed="rId21" cstate="print"/>
          <a:stretch>
            <a:fillRect/>
          </a:stretch>
        </p:blipFill>
        <p:spPr>
          <a:xfrm>
            <a:off x="11100008" y="6206518"/>
            <a:ext cx="176807" cy="169876"/>
          </a:xfrm>
          <a:prstGeom prst="rect">
            <a:avLst/>
          </a:prstGeom>
        </p:spPr>
      </p:pic>
      <p:pic>
        <p:nvPicPr>
          <p:cNvPr id="22" name="object 22"/>
          <p:cNvPicPr/>
          <p:nvPr/>
        </p:nvPicPr>
        <p:blipFill>
          <a:blip r:embed="rId22" cstate="print"/>
          <a:stretch>
            <a:fillRect/>
          </a:stretch>
        </p:blipFill>
        <p:spPr>
          <a:xfrm>
            <a:off x="6675709" y="6205222"/>
            <a:ext cx="173811" cy="172514"/>
          </a:xfrm>
          <a:prstGeom prst="rect">
            <a:avLst/>
          </a:prstGeom>
        </p:spPr>
      </p:pic>
      <p:pic>
        <p:nvPicPr>
          <p:cNvPr id="23" name="object 23"/>
          <p:cNvPicPr/>
          <p:nvPr/>
        </p:nvPicPr>
        <p:blipFill>
          <a:blip r:embed="rId23" cstate="print"/>
          <a:stretch>
            <a:fillRect/>
          </a:stretch>
        </p:blipFill>
        <p:spPr>
          <a:xfrm>
            <a:off x="9906179" y="6209572"/>
            <a:ext cx="180161" cy="163276"/>
          </a:xfrm>
          <a:prstGeom prst="rect">
            <a:avLst/>
          </a:prstGeom>
        </p:spPr>
      </p:pic>
      <p:pic>
        <p:nvPicPr>
          <p:cNvPr id="24" name="object 24"/>
          <p:cNvPicPr/>
          <p:nvPr/>
        </p:nvPicPr>
        <p:blipFill>
          <a:blip r:embed="rId24" cstate="print"/>
          <a:stretch>
            <a:fillRect/>
          </a:stretch>
        </p:blipFill>
        <p:spPr>
          <a:xfrm>
            <a:off x="7091033" y="6205222"/>
            <a:ext cx="172291" cy="172827"/>
          </a:xfrm>
          <a:prstGeom prst="rect">
            <a:avLst/>
          </a:prstGeom>
        </p:spPr>
      </p:pic>
      <p:pic>
        <p:nvPicPr>
          <p:cNvPr id="25" name="object 25"/>
          <p:cNvPicPr/>
          <p:nvPr/>
        </p:nvPicPr>
        <p:blipFill>
          <a:blip r:embed="rId12" cstate="print"/>
          <a:stretch>
            <a:fillRect/>
          </a:stretch>
        </p:blipFill>
        <p:spPr>
          <a:xfrm>
            <a:off x="9039670" y="6210543"/>
            <a:ext cx="177746" cy="161827"/>
          </a:xfrm>
          <a:prstGeom prst="rect">
            <a:avLst/>
          </a:prstGeom>
        </p:spPr>
      </p:pic>
      <p:pic>
        <p:nvPicPr>
          <p:cNvPr id="26" name="object 26"/>
          <p:cNvPicPr/>
          <p:nvPr/>
        </p:nvPicPr>
        <p:blipFill>
          <a:blip r:embed="rId25" cstate="print"/>
          <a:stretch>
            <a:fillRect/>
          </a:stretch>
        </p:blipFill>
        <p:spPr>
          <a:xfrm>
            <a:off x="7839336" y="6211572"/>
            <a:ext cx="175586" cy="159752"/>
          </a:xfrm>
          <a:prstGeom prst="rect">
            <a:avLst/>
          </a:prstGeom>
        </p:spPr>
      </p:pic>
      <p:pic>
        <p:nvPicPr>
          <p:cNvPr id="27" name="object 27"/>
          <p:cNvPicPr/>
          <p:nvPr/>
        </p:nvPicPr>
        <p:blipFill>
          <a:blip r:embed="rId15" cstate="print"/>
          <a:stretch>
            <a:fillRect/>
          </a:stretch>
        </p:blipFill>
        <p:spPr>
          <a:xfrm>
            <a:off x="11854950" y="6212957"/>
            <a:ext cx="175464" cy="156234"/>
          </a:xfrm>
          <a:prstGeom prst="rect">
            <a:avLst/>
          </a:prstGeom>
        </p:spPr>
      </p:pic>
      <p:pic>
        <p:nvPicPr>
          <p:cNvPr id="28" name="object 28"/>
          <p:cNvPicPr/>
          <p:nvPr/>
        </p:nvPicPr>
        <p:blipFill>
          <a:blip r:embed="rId26" cstate="print"/>
          <a:stretch>
            <a:fillRect/>
          </a:stretch>
        </p:blipFill>
        <p:spPr>
          <a:xfrm>
            <a:off x="10705210" y="6206697"/>
            <a:ext cx="164957" cy="169339"/>
          </a:xfrm>
          <a:prstGeom prst="rect">
            <a:avLst/>
          </a:prstGeom>
        </p:spPr>
      </p:pic>
      <p:pic>
        <p:nvPicPr>
          <p:cNvPr id="29" name="object 29"/>
          <p:cNvPicPr/>
          <p:nvPr/>
        </p:nvPicPr>
        <p:blipFill>
          <a:blip r:embed="rId27" cstate="print"/>
          <a:stretch>
            <a:fillRect/>
          </a:stretch>
        </p:blipFill>
        <p:spPr>
          <a:xfrm>
            <a:off x="7479883" y="6209246"/>
            <a:ext cx="165717" cy="164555"/>
          </a:xfrm>
          <a:prstGeom prst="rect">
            <a:avLst/>
          </a:prstGeom>
        </p:spPr>
      </p:pic>
      <p:pic>
        <p:nvPicPr>
          <p:cNvPr id="30" name="object 30"/>
          <p:cNvPicPr/>
          <p:nvPr/>
        </p:nvPicPr>
        <p:blipFill>
          <a:blip r:embed="rId28" cstate="print"/>
          <a:stretch>
            <a:fillRect/>
          </a:stretch>
        </p:blipFill>
        <p:spPr>
          <a:xfrm>
            <a:off x="8694819" y="6207279"/>
            <a:ext cx="167237" cy="168445"/>
          </a:xfrm>
          <a:prstGeom prst="rect">
            <a:avLst/>
          </a:prstGeom>
        </p:spPr>
      </p:pic>
      <p:pic>
        <p:nvPicPr>
          <p:cNvPr id="31" name="object 31"/>
          <p:cNvPicPr/>
          <p:nvPr/>
        </p:nvPicPr>
        <p:blipFill>
          <a:blip r:embed="rId18" cstate="print"/>
          <a:stretch>
            <a:fillRect/>
          </a:stretch>
        </p:blipFill>
        <p:spPr>
          <a:xfrm>
            <a:off x="9474041" y="6207910"/>
            <a:ext cx="161559" cy="167098"/>
          </a:xfrm>
          <a:prstGeom prst="rect">
            <a:avLst/>
          </a:prstGeom>
        </p:spPr>
      </p:pic>
      <p:pic>
        <p:nvPicPr>
          <p:cNvPr id="32" name="object 32"/>
          <p:cNvPicPr/>
          <p:nvPr/>
        </p:nvPicPr>
        <p:blipFill>
          <a:blip r:embed="rId29" cstate="print"/>
          <a:stretch>
            <a:fillRect/>
          </a:stretch>
        </p:blipFill>
        <p:spPr>
          <a:xfrm>
            <a:off x="8266707" y="6214165"/>
            <a:ext cx="166388" cy="154717"/>
          </a:xfrm>
          <a:prstGeom prst="rect">
            <a:avLst/>
          </a:prstGeom>
        </p:spPr>
      </p:pic>
      <p:pic>
        <p:nvPicPr>
          <p:cNvPr id="33" name="object 33"/>
          <p:cNvPicPr/>
          <p:nvPr/>
        </p:nvPicPr>
        <p:blipFill>
          <a:blip r:embed="rId30" cstate="print"/>
          <a:stretch>
            <a:fillRect/>
          </a:stretch>
        </p:blipFill>
        <p:spPr>
          <a:xfrm>
            <a:off x="14452032" y="9258300"/>
            <a:ext cx="3543299" cy="857249"/>
          </a:xfrm>
          <a:prstGeom prst="rect">
            <a:avLst/>
          </a:prstGeom>
        </p:spPr>
      </p:pic>
      <p:sp>
        <p:nvSpPr>
          <p:cNvPr id="34" name="object 34"/>
          <p:cNvSpPr txBox="1">
            <a:spLocks noGrp="1"/>
          </p:cNvSpPr>
          <p:nvPr>
            <p:ph type="title"/>
          </p:nvPr>
        </p:nvSpPr>
        <p:spPr>
          <a:xfrm>
            <a:off x="1257300" y="1026014"/>
            <a:ext cx="15773400" cy="1031693"/>
          </a:xfrm>
          <a:prstGeom prst="rect">
            <a:avLst/>
          </a:prstGeom>
        </p:spPr>
        <p:txBody>
          <a:bodyPr vert="horz" wrap="square" lIns="0" tIns="15875" rIns="0" bIns="0" rtlCol="0">
            <a:spAutoFit/>
          </a:bodyPr>
          <a:lstStyle/>
          <a:p>
            <a:pPr marL="3988435">
              <a:lnSpc>
                <a:spcPct val="100000"/>
              </a:lnSpc>
              <a:spcBef>
                <a:spcPts val="125"/>
              </a:spcBef>
            </a:pPr>
            <a:r>
              <a:rPr spc="515" dirty="0">
                <a:latin typeface="Calibri" panose="020F0502020204030204" pitchFamily="34" charset="0"/>
                <a:ea typeface="Calibri" panose="020F0502020204030204" pitchFamily="34" charset="0"/>
                <a:cs typeface="Calibri" panose="020F0502020204030204" pitchFamily="34" charset="0"/>
              </a:rPr>
              <a:t>What</a:t>
            </a:r>
            <a:r>
              <a:rPr spc="-140" dirty="0">
                <a:latin typeface="Calibri" panose="020F0502020204030204" pitchFamily="34" charset="0"/>
                <a:ea typeface="Calibri" panose="020F0502020204030204" pitchFamily="34" charset="0"/>
                <a:cs typeface="Calibri" panose="020F0502020204030204" pitchFamily="34" charset="0"/>
              </a:rPr>
              <a:t> </a:t>
            </a:r>
            <a:r>
              <a:rPr spc="60" dirty="0">
                <a:latin typeface="Calibri" panose="020F0502020204030204" pitchFamily="34" charset="0"/>
                <a:ea typeface="Calibri" panose="020F0502020204030204" pitchFamily="34" charset="0"/>
                <a:cs typeface="Calibri" panose="020F0502020204030204" pitchFamily="34" charset="0"/>
              </a:rPr>
              <a:t>is</a:t>
            </a:r>
            <a:r>
              <a:rPr spc="-135" dirty="0">
                <a:latin typeface="Calibri" panose="020F0502020204030204" pitchFamily="34" charset="0"/>
                <a:ea typeface="Calibri" panose="020F0502020204030204" pitchFamily="34" charset="0"/>
                <a:cs typeface="Calibri" panose="020F0502020204030204" pitchFamily="34" charset="0"/>
              </a:rPr>
              <a:t> </a:t>
            </a:r>
            <a:r>
              <a:rPr spc="130" dirty="0">
                <a:latin typeface="Calibri" panose="020F0502020204030204" pitchFamily="34" charset="0"/>
                <a:ea typeface="Calibri" panose="020F0502020204030204" pitchFamily="34" charset="0"/>
                <a:cs typeface="Calibri" panose="020F0502020204030204" pitchFamily="34" charset="0"/>
              </a:rPr>
              <a:t>NACEP?</a:t>
            </a:r>
          </a:p>
        </p:txBody>
      </p:sp>
      <p:sp>
        <p:nvSpPr>
          <p:cNvPr id="35" name="object 35"/>
          <p:cNvSpPr txBox="1"/>
          <p:nvPr/>
        </p:nvSpPr>
        <p:spPr>
          <a:xfrm>
            <a:off x="2326871" y="6806489"/>
            <a:ext cx="13634085" cy="2412455"/>
          </a:xfrm>
          <a:prstGeom prst="rect">
            <a:avLst/>
          </a:prstGeom>
        </p:spPr>
        <p:txBody>
          <a:bodyPr vert="horz" wrap="square" lIns="0" tIns="12700" rIns="0" bIns="0" rtlCol="0">
            <a:spAutoFit/>
          </a:bodyPr>
          <a:lstStyle/>
          <a:p>
            <a:pPr marL="12700" marR="5080" algn="ctr">
              <a:lnSpc>
                <a:spcPct val="131100"/>
              </a:lnSpc>
              <a:spcBef>
                <a:spcPts val="100"/>
              </a:spcBef>
            </a:pPr>
            <a:r>
              <a:rPr lang="en-US" sz="3050" spc="-150" dirty="0">
                <a:solidFill>
                  <a:srgbClr val="FFFFFF"/>
                </a:solidFill>
                <a:latin typeface="Verdana"/>
                <a:cs typeface="Verdana"/>
              </a:rPr>
              <a:t>We are happy to announce that we received notice of accreditation at the end of May.</a:t>
            </a:r>
          </a:p>
          <a:p>
            <a:pPr marL="12700" marR="5080" algn="ctr">
              <a:lnSpc>
                <a:spcPct val="131100"/>
              </a:lnSpc>
              <a:spcBef>
                <a:spcPts val="100"/>
              </a:spcBef>
            </a:pPr>
            <a:r>
              <a:rPr lang="en-US" sz="3050" spc="-150" dirty="0">
                <a:solidFill>
                  <a:srgbClr val="FFFFFF"/>
                </a:solidFill>
                <a:latin typeface="Verdana"/>
                <a:cs typeface="Verdana"/>
              </a:rPr>
              <a:t>Thank you all who participate in the program and especially those who participated in the virtual site visit last February.</a:t>
            </a:r>
            <a:endParaRPr sz="3050" dirty="0">
              <a:latin typeface="Verdana"/>
              <a:cs typeface="Verdana"/>
            </a:endParaRPr>
          </a:p>
        </p:txBody>
      </p:sp>
      <p:sp>
        <p:nvSpPr>
          <p:cNvPr id="36" name="object 36"/>
          <p:cNvSpPr/>
          <p:nvPr/>
        </p:nvSpPr>
        <p:spPr>
          <a:xfrm>
            <a:off x="-5842" y="-1816"/>
            <a:ext cx="5085080" cy="1855470"/>
          </a:xfrm>
          <a:custGeom>
            <a:avLst/>
            <a:gdLst/>
            <a:ahLst/>
            <a:cxnLst/>
            <a:rect l="l" t="t" r="r" b="b"/>
            <a:pathLst>
              <a:path w="5085080" h="1855470">
                <a:moveTo>
                  <a:pt x="54737" y="1816"/>
                </a:moveTo>
                <a:lnTo>
                  <a:pt x="5842" y="1816"/>
                </a:lnTo>
                <a:lnTo>
                  <a:pt x="5842" y="9613"/>
                </a:lnTo>
                <a:lnTo>
                  <a:pt x="28054" y="5803"/>
                </a:lnTo>
                <a:lnTo>
                  <a:pt x="54737" y="1816"/>
                </a:lnTo>
                <a:close/>
              </a:path>
              <a:path w="5085080" h="1855470">
                <a:moveTo>
                  <a:pt x="3422446" y="1816"/>
                </a:moveTo>
                <a:lnTo>
                  <a:pt x="3226701" y="1816"/>
                </a:lnTo>
                <a:lnTo>
                  <a:pt x="3220428" y="5080"/>
                </a:lnTo>
                <a:lnTo>
                  <a:pt x="3177121" y="26250"/>
                </a:lnTo>
                <a:lnTo>
                  <a:pt x="3133255" y="46367"/>
                </a:lnTo>
                <a:lnTo>
                  <a:pt x="3088868" y="65417"/>
                </a:lnTo>
                <a:lnTo>
                  <a:pt x="3043986" y="83400"/>
                </a:lnTo>
                <a:lnTo>
                  <a:pt x="2998622" y="100317"/>
                </a:lnTo>
                <a:lnTo>
                  <a:pt x="2952800" y="116154"/>
                </a:lnTo>
                <a:lnTo>
                  <a:pt x="2906547" y="130911"/>
                </a:lnTo>
                <a:lnTo>
                  <a:pt x="2859887" y="144576"/>
                </a:lnTo>
                <a:lnTo>
                  <a:pt x="2812846" y="157137"/>
                </a:lnTo>
                <a:lnTo>
                  <a:pt x="2765437" y="168605"/>
                </a:lnTo>
                <a:lnTo>
                  <a:pt x="2717698" y="178955"/>
                </a:lnTo>
                <a:lnTo>
                  <a:pt x="2669641" y="188201"/>
                </a:lnTo>
                <a:lnTo>
                  <a:pt x="2621292" y="196329"/>
                </a:lnTo>
                <a:lnTo>
                  <a:pt x="2572664" y="203327"/>
                </a:lnTo>
                <a:lnTo>
                  <a:pt x="2523807" y="209194"/>
                </a:lnTo>
                <a:lnTo>
                  <a:pt x="2474709" y="213918"/>
                </a:lnTo>
                <a:lnTo>
                  <a:pt x="2425433" y="217512"/>
                </a:lnTo>
                <a:lnTo>
                  <a:pt x="2375966" y="219951"/>
                </a:lnTo>
                <a:lnTo>
                  <a:pt x="2326348" y="221234"/>
                </a:lnTo>
                <a:lnTo>
                  <a:pt x="2276614" y="221348"/>
                </a:lnTo>
                <a:lnTo>
                  <a:pt x="2226767" y="220306"/>
                </a:lnTo>
                <a:lnTo>
                  <a:pt x="2176830" y="218097"/>
                </a:lnTo>
                <a:lnTo>
                  <a:pt x="2126843" y="214693"/>
                </a:lnTo>
                <a:lnTo>
                  <a:pt x="2076818" y="210121"/>
                </a:lnTo>
                <a:lnTo>
                  <a:pt x="2027936" y="204520"/>
                </a:lnTo>
                <a:lnTo>
                  <a:pt x="1979142" y="197853"/>
                </a:lnTo>
                <a:lnTo>
                  <a:pt x="1930400" y="190195"/>
                </a:lnTo>
                <a:lnTo>
                  <a:pt x="1881720" y="181622"/>
                </a:lnTo>
                <a:lnTo>
                  <a:pt x="1833092" y="172237"/>
                </a:lnTo>
                <a:lnTo>
                  <a:pt x="1784515" y="162090"/>
                </a:lnTo>
                <a:lnTo>
                  <a:pt x="1735975" y="151282"/>
                </a:lnTo>
                <a:lnTo>
                  <a:pt x="1687474" y="139903"/>
                </a:lnTo>
                <a:lnTo>
                  <a:pt x="1639011" y="128003"/>
                </a:lnTo>
                <a:lnTo>
                  <a:pt x="1590560" y="115697"/>
                </a:lnTo>
                <a:lnTo>
                  <a:pt x="1542135" y="103047"/>
                </a:lnTo>
                <a:lnTo>
                  <a:pt x="1251712" y="24523"/>
                </a:lnTo>
                <a:lnTo>
                  <a:pt x="1203286" y="11760"/>
                </a:lnTo>
                <a:lnTo>
                  <a:pt x="1164590" y="1816"/>
                </a:lnTo>
                <a:lnTo>
                  <a:pt x="699643" y="1816"/>
                </a:lnTo>
                <a:lnTo>
                  <a:pt x="736295" y="7023"/>
                </a:lnTo>
                <a:lnTo>
                  <a:pt x="786244" y="14909"/>
                </a:lnTo>
                <a:lnTo>
                  <a:pt x="836155" y="23558"/>
                </a:lnTo>
                <a:lnTo>
                  <a:pt x="886040" y="32893"/>
                </a:lnTo>
                <a:lnTo>
                  <a:pt x="935901" y="42862"/>
                </a:lnTo>
                <a:lnTo>
                  <a:pt x="985723" y="53403"/>
                </a:lnTo>
                <a:lnTo>
                  <a:pt x="1035507" y="64465"/>
                </a:lnTo>
                <a:lnTo>
                  <a:pt x="1085265" y="75984"/>
                </a:lnTo>
                <a:lnTo>
                  <a:pt x="1134973" y="87922"/>
                </a:lnTo>
                <a:lnTo>
                  <a:pt x="1184643" y="100190"/>
                </a:lnTo>
                <a:lnTo>
                  <a:pt x="1234274" y="112763"/>
                </a:lnTo>
                <a:lnTo>
                  <a:pt x="1333411" y="138531"/>
                </a:lnTo>
                <a:lnTo>
                  <a:pt x="1580413" y="204038"/>
                </a:lnTo>
                <a:lnTo>
                  <a:pt x="1630934" y="217004"/>
                </a:lnTo>
                <a:lnTo>
                  <a:pt x="1681391" y="229323"/>
                </a:lnTo>
                <a:lnTo>
                  <a:pt x="1731772" y="240944"/>
                </a:lnTo>
                <a:lnTo>
                  <a:pt x="1782089" y="251853"/>
                </a:lnTo>
                <a:lnTo>
                  <a:pt x="1832356" y="261975"/>
                </a:lnTo>
                <a:lnTo>
                  <a:pt x="1882559" y="271310"/>
                </a:lnTo>
                <a:lnTo>
                  <a:pt x="1932724" y="279819"/>
                </a:lnTo>
                <a:lnTo>
                  <a:pt x="1982851" y="287439"/>
                </a:lnTo>
                <a:lnTo>
                  <a:pt x="2032927" y="294170"/>
                </a:lnTo>
                <a:lnTo>
                  <a:pt x="2082990" y="299948"/>
                </a:lnTo>
                <a:lnTo>
                  <a:pt x="2133015" y="304749"/>
                </a:lnTo>
                <a:lnTo>
                  <a:pt x="2183028" y="308533"/>
                </a:lnTo>
                <a:lnTo>
                  <a:pt x="2233015" y="311264"/>
                </a:lnTo>
                <a:lnTo>
                  <a:pt x="2283002" y="312915"/>
                </a:lnTo>
                <a:lnTo>
                  <a:pt x="2332977" y="313448"/>
                </a:lnTo>
                <a:lnTo>
                  <a:pt x="2382964" y="312826"/>
                </a:lnTo>
                <a:lnTo>
                  <a:pt x="2432951" y="311010"/>
                </a:lnTo>
                <a:lnTo>
                  <a:pt x="2482951" y="307962"/>
                </a:lnTo>
                <a:lnTo>
                  <a:pt x="2532964" y="303657"/>
                </a:lnTo>
                <a:lnTo>
                  <a:pt x="2583002" y="298043"/>
                </a:lnTo>
                <a:lnTo>
                  <a:pt x="2633065" y="291096"/>
                </a:lnTo>
                <a:lnTo>
                  <a:pt x="2684602" y="282816"/>
                </a:lnTo>
                <a:lnTo>
                  <a:pt x="2735808" y="273278"/>
                </a:lnTo>
                <a:lnTo>
                  <a:pt x="2786672" y="262470"/>
                </a:lnTo>
                <a:lnTo>
                  <a:pt x="2837205" y="250393"/>
                </a:lnTo>
                <a:lnTo>
                  <a:pt x="2887395" y="237058"/>
                </a:lnTo>
                <a:lnTo>
                  <a:pt x="2937243" y="222440"/>
                </a:lnTo>
                <a:lnTo>
                  <a:pt x="2986773" y="206565"/>
                </a:lnTo>
                <a:lnTo>
                  <a:pt x="3035947" y="189420"/>
                </a:lnTo>
                <a:lnTo>
                  <a:pt x="3084792" y="171018"/>
                </a:lnTo>
                <a:lnTo>
                  <a:pt x="3133166" y="151396"/>
                </a:lnTo>
                <a:lnTo>
                  <a:pt x="3180918" y="130619"/>
                </a:lnTo>
                <a:lnTo>
                  <a:pt x="3228073" y="108673"/>
                </a:lnTo>
                <a:lnTo>
                  <a:pt x="3274606" y="85572"/>
                </a:lnTo>
                <a:lnTo>
                  <a:pt x="3320529" y="61315"/>
                </a:lnTo>
                <a:lnTo>
                  <a:pt x="3365830" y="35902"/>
                </a:lnTo>
                <a:lnTo>
                  <a:pt x="3410534" y="9321"/>
                </a:lnTo>
                <a:lnTo>
                  <a:pt x="3422446" y="1816"/>
                </a:lnTo>
                <a:close/>
              </a:path>
              <a:path w="5085080" h="1855470">
                <a:moveTo>
                  <a:pt x="4216705" y="1816"/>
                </a:moveTo>
                <a:lnTo>
                  <a:pt x="4100360" y="1816"/>
                </a:lnTo>
                <a:lnTo>
                  <a:pt x="4086682" y="19875"/>
                </a:lnTo>
                <a:lnTo>
                  <a:pt x="4056456" y="57658"/>
                </a:lnTo>
                <a:lnTo>
                  <a:pt x="4025277" y="94488"/>
                </a:lnTo>
                <a:lnTo>
                  <a:pt x="3993172" y="130340"/>
                </a:lnTo>
                <a:lnTo>
                  <a:pt x="3960164" y="165214"/>
                </a:lnTo>
                <a:lnTo>
                  <a:pt x="3926294" y="199110"/>
                </a:lnTo>
                <a:lnTo>
                  <a:pt x="3891559" y="232016"/>
                </a:lnTo>
                <a:lnTo>
                  <a:pt x="3855986" y="263906"/>
                </a:lnTo>
                <a:lnTo>
                  <a:pt x="3819614" y="294805"/>
                </a:lnTo>
                <a:lnTo>
                  <a:pt x="3782466" y="324675"/>
                </a:lnTo>
                <a:lnTo>
                  <a:pt x="3744544" y="353517"/>
                </a:lnTo>
                <a:lnTo>
                  <a:pt x="3705898" y="381330"/>
                </a:lnTo>
                <a:lnTo>
                  <a:pt x="3666540" y="408101"/>
                </a:lnTo>
                <a:lnTo>
                  <a:pt x="3626485" y="433819"/>
                </a:lnTo>
                <a:lnTo>
                  <a:pt x="3585768" y="458482"/>
                </a:lnTo>
                <a:lnTo>
                  <a:pt x="3544405" y="482079"/>
                </a:lnTo>
                <a:lnTo>
                  <a:pt x="3502431" y="504596"/>
                </a:lnTo>
                <a:lnTo>
                  <a:pt x="3459861" y="526034"/>
                </a:lnTo>
                <a:lnTo>
                  <a:pt x="3416706" y="546379"/>
                </a:lnTo>
                <a:lnTo>
                  <a:pt x="3373018" y="565632"/>
                </a:lnTo>
                <a:lnTo>
                  <a:pt x="3328797" y="583768"/>
                </a:lnTo>
                <a:lnTo>
                  <a:pt x="3284080" y="600798"/>
                </a:lnTo>
                <a:lnTo>
                  <a:pt x="3238893" y="616699"/>
                </a:lnTo>
                <a:lnTo>
                  <a:pt x="3193250" y="631469"/>
                </a:lnTo>
                <a:lnTo>
                  <a:pt x="3147161" y="645109"/>
                </a:lnTo>
                <a:lnTo>
                  <a:pt x="3100679" y="657593"/>
                </a:lnTo>
                <a:lnTo>
                  <a:pt x="3053816" y="668921"/>
                </a:lnTo>
                <a:lnTo>
                  <a:pt x="3006585" y="679081"/>
                </a:lnTo>
                <a:lnTo>
                  <a:pt x="2959023" y="688073"/>
                </a:lnTo>
                <a:lnTo>
                  <a:pt x="2911157" y="695896"/>
                </a:lnTo>
                <a:lnTo>
                  <a:pt x="2862986" y="702513"/>
                </a:lnTo>
                <a:lnTo>
                  <a:pt x="2814561" y="707948"/>
                </a:lnTo>
                <a:lnTo>
                  <a:pt x="2765895" y="712165"/>
                </a:lnTo>
                <a:lnTo>
                  <a:pt x="2717000" y="715187"/>
                </a:lnTo>
                <a:lnTo>
                  <a:pt x="2667927" y="716978"/>
                </a:lnTo>
                <a:lnTo>
                  <a:pt x="2618676" y="717537"/>
                </a:lnTo>
                <a:lnTo>
                  <a:pt x="2569273" y="716864"/>
                </a:lnTo>
                <a:lnTo>
                  <a:pt x="2519743" y="714946"/>
                </a:lnTo>
                <a:lnTo>
                  <a:pt x="2470124" y="711771"/>
                </a:lnTo>
                <a:lnTo>
                  <a:pt x="2420416" y="707339"/>
                </a:lnTo>
                <a:lnTo>
                  <a:pt x="2370671" y="701636"/>
                </a:lnTo>
                <a:lnTo>
                  <a:pt x="2321966" y="694931"/>
                </a:lnTo>
                <a:lnTo>
                  <a:pt x="2273325" y="687247"/>
                </a:lnTo>
                <a:lnTo>
                  <a:pt x="2224735" y="678662"/>
                </a:lnTo>
                <a:lnTo>
                  <a:pt x="2176208" y="669277"/>
                </a:lnTo>
                <a:lnTo>
                  <a:pt x="2127720" y="659142"/>
                </a:lnTo>
                <a:lnTo>
                  <a:pt x="2079269" y="648347"/>
                </a:lnTo>
                <a:lnTo>
                  <a:pt x="2030869" y="636981"/>
                </a:lnTo>
                <a:lnTo>
                  <a:pt x="1982482" y="625119"/>
                </a:lnTo>
                <a:lnTo>
                  <a:pt x="1934133" y="612825"/>
                </a:lnTo>
                <a:lnTo>
                  <a:pt x="1885810" y="600202"/>
                </a:lnTo>
                <a:lnTo>
                  <a:pt x="1837486" y="587298"/>
                </a:lnTo>
                <a:lnTo>
                  <a:pt x="1595983" y="521627"/>
                </a:lnTo>
                <a:lnTo>
                  <a:pt x="1547647" y="508800"/>
                </a:lnTo>
                <a:lnTo>
                  <a:pt x="1499298" y="496265"/>
                </a:lnTo>
                <a:lnTo>
                  <a:pt x="1450924" y="484085"/>
                </a:lnTo>
                <a:lnTo>
                  <a:pt x="1402524" y="472363"/>
                </a:lnTo>
                <a:lnTo>
                  <a:pt x="1354086" y="461162"/>
                </a:lnTo>
                <a:lnTo>
                  <a:pt x="1305610" y="450570"/>
                </a:lnTo>
                <a:lnTo>
                  <a:pt x="1257084" y="440651"/>
                </a:lnTo>
                <a:lnTo>
                  <a:pt x="1206436" y="431088"/>
                </a:lnTo>
                <a:lnTo>
                  <a:pt x="1155992" y="422363"/>
                </a:lnTo>
                <a:lnTo>
                  <a:pt x="1105738" y="414502"/>
                </a:lnTo>
                <a:lnTo>
                  <a:pt x="1055687" y="407504"/>
                </a:lnTo>
                <a:lnTo>
                  <a:pt x="1005801" y="401396"/>
                </a:lnTo>
                <a:lnTo>
                  <a:pt x="956081" y="396176"/>
                </a:lnTo>
                <a:lnTo>
                  <a:pt x="906538" y="391858"/>
                </a:lnTo>
                <a:lnTo>
                  <a:pt x="857123" y="388467"/>
                </a:lnTo>
                <a:lnTo>
                  <a:pt x="807859" y="386003"/>
                </a:lnTo>
                <a:lnTo>
                  <a:pt x="758736" y="384479"/>
                </a:lnTo>
                <a:lnTo>
                  <a:pt x="709714" y="383908"/>
                </a:lnTo>
                <a:lnTo>
                  <a:pt x="660819" y="384314"/>
                </a:lnTo>
                <a:lnTo>
                  <a:pt x="612025" y="385686"/>
                </a:lnTo>
                <a:lnTo>
                  <a:pt x="563321" y="388061"/>
                </a:lnTo>
                <a:lnTo>
                  <a:pt x="514705" y="391426"/>
                </a:lnTo>
                <a:lnTo>
                  <a:pt x="466153" y="395820"/>
                </a:lnTo>
                <a:lnTo>
                  <a:pt x="417677" y="401231"/>
                </a:lnTo>
                <a:lnTo>
                  <a:pt x="369252" y="407682"/>
                </a:lnTo>
                <a:lnTo>
                  <a:pt x="320878" y="415188"/>
                </a:lnTo>
                <a:lnTo>
                  <a:pt x="272542" y="423760"/>
                </a:lnTo>
                <a:lnTo>
                  <a:pt x="224231" y="433412"/>
                </a:lnTo>
                <a:lnTo>
                  <a:pt x="175933" y="444144"/>
                </a:lnTo>
                <a:lnTo>
                  <a:pt x="126987" y="455866"/>
                </a:lnTo>
                <a:lnTo>
                  <a:pt x="78257" y="468401"/>
                </a:lnTo>
                <a:lnTo>
                  <a:pt x="29718" y="481749"/>
                </a:lnTo>
                <a:lnTo>
                  <a:pt x="5842" y="488708"/>
                </a:lnTo>
                <a:lnTo>
                  <a:pt x="5842" y="589584"/>
                </a:lnTo>
                <a:lnTo>
                  <a:pt x="34201" y="580898"/>
                </a:lnTo>
                <a:lnTo>
                  <a:pt x="81661" y="567169"/>
                </a:lnTo>
                <a:lnTo>
                  <a:pt x="129362" y="554202"/>
                </a:lnTo>
                <a:lnTo>
                  <a:pt x="177304" y="542036"/>
                </a:lnTo>
                <a:lnTo>
                  <a:pt x="225488" y="530720"/>
                </a:lnTo>
                <a:lnTo>
                  <a:pt x="273913" y="520306"/>
                </a:lnTo>
                <a:lnTo>
                  <a:pt x="322592" y="510806"/>
                </a:lnTo>
                <a:lnTo>
                  <a:pt x="371513" y="502285"/>
                </a:lnTo>
                <a:lnTo>
                  <a:pt x="420674" y="494766"/>
                </a:lnTo>
                <a:lnTo>
                  <a:pt x="470090" y="488302"/>
                </a:lnTo>
                <a:lnTo>
                  <a:pt x="519747" y="482942"/>
                </a:lnTo>
                <a:lnTo>
                  <a:pt x="569658" y="478701"/>
                </a:lnTo>
                <a:lnTo>
                  <a:pt x="619823" y="475653"/>
                </a:lnTo>
                <a:lnTo>
                  <a:pt x="670229" y="473811"/>
                </a:lnTo>
                <a:lnTo>
                  <a:pt x="720890" y="473227"/>
                </a:lnTo>
                <a:lnTo>
                  <a:pt x="771626" y="473900"/>
                </a:lnTo>
                <a:lnTo>
                  <a:pt x="822248" y="475742"/>
                </a:lnTo>
                <a:lnTo>
                  <a:pt x="872769" y="478701"/>
                </a:lnTo>
                <a:lnTo>
                  <a:pt x="923188" y="482714"/>
                </a:lnTo>
                <a:lnTo>
                  <a:pt x="973518" y="487743"/>
                </a:lnTo>
                <a:lnTo>
                  <a:pt x="1023747" y="493699"/>
                </a:lnTo>
                <a:lnTo>
                  <a:pt x="1073899" y="500545"/>
                </a:lnTo>
                <a:lnTo>
                  <a:pt x="1123962" y="508228"/>
                </a:lnTo>
                <a:lnTo>
                  <a:pt x="1173962" y="516674"/>
                </a:lnTo>
                <a:lnTo>
                  <a:pt x="1223873" y="525830"/>
                </a:lnTo>
                <a:lnTo>
                  <a:pt x="1273733" y="535647"/>
                </a:lnTo>
                <a:lnTo>
                  <a:pt x="1323517" y="546061"/>
                </a:lnTo>
                <a:lnTo>
                  <a:pt x="1373251" y="557009"/>
                </a:lnTo>
                <a:lnTo>
                  <a:pt x="1422920" y="568439"/>
                </a:lnTo>
                <a:lnTo>
                  <a:pt x="1472539" y="580301"/>
                </a:lnTo>
                <a:lnTo>
                  <a:pt x="1522120" y="592518"/>
                </a:lnTo>
                <a:lnTo>
                  <a:pt x="1571663" y="605053"/>
                </a:lnTo>
                <a:lnTo>
                  <a:pt x="1670634" y="630809"/>
                </a:lnTo>
                <a:lnTo>
                  <a:pt x="1868258" y="683475"/>
                </a:lnTo>
                <a:lnTo>
                  <a:pt x="1919579" y="696836"/>
                </a:lnTo>
                <a:lnTo>
                  <a:pt x="1970773" y="709701"/>
                </a:lnTo>
                <a:lnTo>
                  <a:pt x="2021827" y="722033"/>
                </a:lnTo>
                <a:lnTo>
                  <a:pt x="2072779" y="733755"/>
                </a:lnTo>
                <a:lnTo>
                  <a:pt x="2123643" y="744829"/>
                </a:lnTo>
                <a:lnTo>
                  <a:pt x="2174417" y="755192"/>
                </a:lnTo>
                <a:lnTo>
                  <a:pt x="2225116" y="764781"/>
                </a:lnTo>
                <a:lnTo>
                  <a:pt x="2275763" y="773557"/>
                </a:lnTo>
                <a:lnTo>
                  <a:pt x="2326360" y="781443"/>
                </a:lnTo>
                <a:lnTo>
                  <a:pt x="2376919" y="788416"/>
                </a:lnTo>
                <a:lnTo>
                  <a:pt x="2427478" y="794385"/>
                </a:lnTo>
                <a:lnTo>
                  <a:pt x="2478011" y="799325"/>
                </a:lnTo>
                <a:lnTo>
                  <a:pt x="2528570" y="803148"/>
                </a:lnTo>
                <a:lnTo>
                  <a:pt x="2579141" y="805827"/>
                </a:lnTo>
                <a:lnTo>
                  <a:pt x="2629738" y="807300"/>
                </a:lnTo>
                <a:lnTo>
                  <a:pt x="2680385" y="807504"/>
                </a:lnTo>
                <a:lnTo>
                  <a:pt x="2731097" y="806373"/>
                </a:lnTo>
                <a:lnTo>
                  <a:pt x="2781884" y="803884"/>
                </a:lnTo>
                <a:lnTo>
                  <a:pt x="2832747" y="799960"/>
                </a:lnTo>
                <a:lnTo>
                  <a:pt x="2883712" y="794537"/>
                </a:lnTo>
                <a:lnTo>
                  <a:pt x="2934779" y="787577"/>
                </a:lnTo>
                <a:lnTo>
                  <a:pt x="2980182" y="780364"/>
                </a:lnTo>
                <a:lnTo>
                  <a:pt x="3025368" y="772071"/>
                </a:lnTo>
                <a:lnTo>
                  <a:pt x="3070326" y="762711"/>
                </a:lnTo>
                <a:lnTo>
                  <a:pt x="3115068" y="752284"/>
                </a:lnTo>
                <a:lnTo>
                  <a:pt x="3159582" y="740778"/>
                </a:lnTo>
                <a:lnTo>
                  <a:pt x="3203803" y="728230"/>
                </a:lnTo>
                <a:lnTo>
                  <a:pt x="3247682" y="714654"/>
                </a:lnTo>
                <a:lnTo>
                  <a:pt x="3291217" y="700036"/>
                </a:lnTo>
                <a:lnTo>
                  <a:pt x="3334410" y="684377"/>
                </a:lnTo>
                <a:lnTo>
                  <a:pt x="3377247" y="667689"/>
                </a:lnTo>
                <a:lnTo>
                  <a:pt x="3419678" y="649998"/>
                </a:lnTo>
                <a:lnTo>
                  <a:pt x="3461639" y="631317"/>
                </a:lnTo>
                <a:lnTo>
                  <a:pt x="3503142" y="611644"/>
                </a:lnTo>
                <a:lnTo>
                  <a:pt x="3544176" y="590981"/>
                </a:lnTo>
                <a:lnTo>
                  <a:pt x="3584727" y="569341"/>
                </a:lnTo>
                <a:lnTo>
                  <a:pt x="3624770" y="546747"/>
                </a:lnTo>
                <a:lnTo>
                  <a:pt x="3664229" y="523227"/>
                </a:lnTo>
                <a:lnTo>
                  <a:pt x="3703104" y="498779"/>
                </a:lnTo>
                <a:lnTo>
                  <a:pt x="3741394" y="473405"/>
                </a:lnTo>
                <a:lnTo>
                  <a:pt x="3779113" y="447116"/>
                </a:lnTo>
                <a:lnTo>
                  <a:pt x="3823639" y="414096"/>
                </a:lnTo>
                <a:lnTo>
                  <a:pt x="3867188" y="379717"/>
                </a:lnTo>
                <a:lnTo>
                  <a:pt x="3909530" y="344157"/>
                </a:lnTo>
                <a:lnTo>
                  <a:pt x="3950893" y="307238"/>
                </a:lnTo>
                <a:lnTo>
                  <a:pt x="3991114" y="269100"/>
                </a:lnTo>
                <a:lnTo>
                  <a:pt x="4030141" y="229793"/>
                </a:lnTo>
                <a:lnTo>
                  <a:pt x="4067962" y="189331"/>
                </a:lnTo>
                <a:lnTo>
                  <a:pt x="4104576" y="147701"/>
                </a:lnTo>
                <a:lnTo>
                  <a:pt x="4139920" y="104990"/>
                </a:lnTo>
                <a:lnTo>
                  <a:pt x="4173931" y="61277"/>
                </a:lnTo>
                <a:lnTo>
                  <a:pt x="4206608" y="16548"/>
                </a:lnTo>
                <a:lnTo>
                  <a:pt x="4216705" y="1816"/>
                </a:lnTo>
                <a:close/>
              </a:path>
              <a:path w="5085080" h="1855470">
                <a:moveTo>
                  <a:pt x="4727143" y="1816"/>
                </a:moveTo>
                <a:lnTo>
                  <a:pt x="4632566" y="1816"/>
                </a:lnTo>
                <a:lnTo>
                  <a:pt x="4616335" y="50215"/>
                </a:lnTo>
                <a:lnTo>
                  <a:pt x="4598568" y="98234"/>
                </a:lnTo>
                <a:lnTo>
                  <a:pt x="4579417" y="145592"/>
                </a:lnTo>
                <a:lnTo>
                  <a:pt x="4558931" y="192214"/>
                </a:lnTo>
                <a:lnTo>
                  <a:pt x="4537151" y="238086"/>
                </a:lnTo>
                <a:lnTo>
                  <a:pt x="4514139" y="283159"/>
                </a:lnTo>
                <a:lnTo>
                  <a:pt x="4489945" y="327367"/>
                </a:lnTo>
                <a:lnTo>
                  <a:pt x="4464609" y="370700"/>
                </a:lnTo>
                <a:lnTo>
                  <a:pt x="4438180" y="413092"/>
                </a:lnTo>
                <a:lnTo>
                  <a:pt x="4410735" y="454507"/>
                </a:lnTo>
                <a:lnTo>
                  <a:pt x="4382300" y="494906"/>
                </a:lnTo>
                <a:lnTo>
                  <a:pt x="4353318" y="533628"/>
                </a:lnTo>
                <a:lnTo>
                  <a:pt x="4323346" y="571385"/>
                </a:lnTo>
                <a:lnTo>
                  <a:pt x="4292422" y="608164"/>
                </a:lnTo>
                <a:lnTo>
                  <a:pt x="4260558" y="643978"/>
                </a:lnTo>
                <a:lnTo>
                  <a:pt x="4227792" y="678789"/>
                </a:lnTo>
                <a:lnTo>
                  <a:pt x="4194137" y="712597"/>
                </a:lnTo>
                <a:lnTo>
                  <a:pt x="4159618" y="745401"/>
                </a:lnTo>
                <a:lnTo>
                  <a:pt x="4124261" y="777163"/>
                </a:lnTo>
                <a:lnTo>
                  <a:pt x="4088092" y="807910"/>
                </a:lnTo>
                <a:lnTo>
                  <a:pt x="4051122" y="837615"/>
                </a:lnTo>
                <a:lnTo>
                  <a:pt x="4013390" y="866254"/>
                </a:lnTo>
                <a:lnTo>
                  <a:pt x="3974909" y="893838"/>
                </a:lnTo>
                <a:lnTo>
                  <a:pt x="3935717" y="920343"/>
                </a:lnTo>
                <a:lnTo>
                  <a:pt x="3895826" y="945769"/>
                </a:lnTo>
                <a:lnTo>
                  <a:pt x="3855250" y="970102"/>
                </a:lnTo>
                <a:lnTo>
                  <a:pt x="3812959" y="993927"/>
                </a:lnTo>
                <a:lnTo>
                  <a:pt x="3813175" y="993775"/>
                </a:lnTo>
                <a:lnTo>
                  <a:pt x="3772179" y="1015441"/>
                </a:lnTo>
                <a:lnTo>
                  <a:pt x="3729736" y="1036421"/>
                </a:lnTo>
                <a:lnTo>
                  <a:pt x="3686708" y="1056271"/>
                </a:lnTo>
                <a:lnTo>
                  <a:pt x="3643122" y="1074978"/>
                </a:lnTo>
                <a:lnTo>
                  <a:pt x="3599002" y="1092530"/>
                </a:lnTo>
                <a:lnTo>
                  <a:pt x="3554374" y="1108913"/>
                </a:lnTo>
                <a:lnTo>
                  <a:pt x="3509264" y="1124115"/>
                </a:lnTo>
                <a:lnTo>
                  <a:pt x="3463696" y="1138135"/>
                </a:lnTo>
                <a:lnTo>
                  <a:pt x="3417697" y="1150962"/>
                </a:lnTo>
                <a:lnTo>
                  <a:pt x="3371265" y="1162583"/>
                </a:lnTo>
                <a:lnTo>
                  <a:pt x="3324453" y="1172984"/>
                </a:lnTo>
                <a:lnTo>
                  <a:pt x="3277273" y="1182166"/>
                </a:lnTo>
                <a:lnTo>
                  <a:pt x="3229762" y="1190104"/>
                </a:lnTo>
                <a:lnTo>
                  <a:pt x="3181921" y="1196797"/>
                </a:lnTo>
                <a:lnTo>
                  <a:pt x="3133775" y="1202232"/>
                </a:lnTo>
                <a:lnTo>
                  <a:pt x="3085376" y="1206385"/>
                </a:lnTo>
                <a:lnTo>
                  <a:pt x="3036709" y="1209281"/>
                </a:lnTo>
                <a:lnTo>
                  <a:pt x="2987827" y="1210881"/>
                </a:lnTo>
                <a:lnTo>
                  <a:pt x="2938754" y="1211173"/>
                </a:lnTo>
                <a:lnTo>
                  <a:pt x="2889491" y="1210170"/>
                </a:lnTo>
                <a:lnTo>
                  <a:pt x="2840075" y="1207846"/>
                </a:lnTo>
                <a:lnTo>
                  <a:pt x="2790533" y="1204188"/>
                </a:lnTo>
                <a:lnTo>
                  <a:pt x="2740888" y="1199184"/>
                </a:lnTo>
                <a:lnTo>
                  <a:pt x="2691155" y="1192847"/>
                </a:lnTo>
                <a:lnTo>
                  <a:pt x="2642539" y="1185481"/>
                </a:lnTo>
                <a:lnTo>
                  <a:pt x="2593987" y="1177226"/>
                </a:lnTo>
                <a:lnTo>
                  <a:pt x="2545511" y="1168120"/>
                </a:lnTo>
                <a:lnTo>
                  <a:pt x="2497074" y="1158265"/>
                </a:lnTo>
                <a:lnTo>
                  <a:pt x="2448699" y="1147737"/>
                </a:lnTo>
                <a:lnTo>
                  <a:pt x="2400363" y="1136599"/>
                </a:lnTo>
                <a:lnTo>
                  <a:pt x="2352065" y="1124940"/>
                </a:lnTo>
                <a:lnTo>
                  <a:pt x="2303805" y="1112837"/>
                </a:lnTo>
                <a:lnTo>
                  <a:pt x="2255570" y="1100353"/>
                </a:lnTo>
                <a:lnTo>
                  <a:pt x="2207349" y="1087577"/>
                </a:lnTo>
                <a:lnTo>
                  <a:pt x="1918182" y="1009002"/>
                </a:lnTo>
                <a:lnTo>
                  <a:pt x="1869960" y="996302"/>
                </a:lnTo>
                <a:lnTo>
                  <a:pt x="1821713" y="983919"/>
                </a:lnTo>
                <a:lnTo>
                  <a:pt x="1773428" y="971943"/>
                </a:lnTo>
                <a:lnTo>
                  <a:pt x="1725117" y="960424"/>
                </a:lnTo>
                <a:lnTo>
                  <a:pt x="1676755" y="949464"/>
                </a:lnTo>
                <a:lnTo>
                  <a:pt x="1628343" y="939126"/>
                </a:lnTo>
                <a:lnTo>
                  <a:pt x="1579892" y="929487"/>
                </a:lnTo>
                <a:lnTo>
                  <a:pt x="1530261" y="919937"/>
                </a:lnTo>
                <a:lnTo>
                  <a:pt x="1480540" y="911390"/>
                </a:lnTo>
                <a:lnTo>
                  <a:pt x="1430731" y="903846"/>
                </a:lnTo>
                <a:lnTo>
                  <a:pt x="1380820" y="897305"/>
                </a:lnTo>
                <a:lnTo>
                  <a:pt x="1330833" y="891755"/>
                </a:lnTo>
                <a:lnTo>
                  <a:pt x="1280744" y="887222"/>
                </a:lnTo>
                <a:lnTo>
                  <a:pt x="1230579" y="883691"/>
                </a:lnTo>
                <a:lnTo>
                  <a:pt x="1180312" y="881151"/>
                </a:lnTo>
                <a:lnTo>
                  <a:pt x="1129957" y="879627"/>
                </a:lnTo>
                <a:lnTo>
                  <a:pt x="1079512" y="879094"/>
                </a:lnTo>
                <a:lnTo>
                  <a:pt x="1028966" y="879563"/>
                </a:lnTo>
                <a:lnTo>
                  <a:pt x="978458" y="881037"/>
                </a:lnTo>
                <a:lnTo>
                  <a:pt x="928065" y="883513"/>
                </a:lnTo>
                <a:lnTo>
                  <a:pt x="877811" y="886980"/>
                </a:lnTo>
                <a:lnTo>
                  <a:pt x="827671" y="891451"/>
                </a:lnTo>
                <a:lnTo>
                  <a:pt x="777671" y="896912"/>
                </a:lnTo>
                <a:lnTo>
                  <a:pt x="727811" y="903376"/>
                </a:lnTo>
                <a:lnTo>
                  <a:pt x="678065" y="910844"/>
                </a:lnTo>
                <a:lnTo>
                  <a:pt x="628446" y="919302"/>
                </a:lnTo>
                <a:lnTo>
                  <a:pt x="578967" y="928763"/>
                </a:lnTo>
                <a:lnTo>
                  <a:pt x="529615" y="939215"/>
                </a:lnTo>
                <a:lnTo>
                  <a:pt x="480390" y="950671"/>
                </a:lnTo>
                <a:lnTo>
                  <a:pt x="430212" y="963663"/>
                </a:lnTo>
                <a:lnTo>
                  <a:pt x="380492" y="977379"/>
                </a:lnTo>
                <a:lnTo>
                  <a:pt x="330898" y="991895"/>
                </a:lnTo>
                <a:lnTo>
                  <a:pt x="281533" y="1007122"/>
                </a:lnTo>
                <a:lnTo>
                  <a:pt x="232397" y="1023073"/>
                </a:lnTo>
                <a:lnTo>
                  <a:pt x="183502" y="1039685"/>
                </a:lnTo>
                <a:lnTo>
                  <a:pt x="134848" y="1056957"/>
                </a:lnTo>
                <a:lnTo>
                  <a:pt x="86423" y="1074839"/>
                </a:lnTo>
                <a:lnTo>
                  <a:pt x="38227" y="1093330"/>
                </a:lnTo>
                <a:lnTo>
                  <a:pt x="5842" y="1106195"/>
                </a:lnTo>
                <a:lnTo>
                  <a:pt x="5842" y="1210017"/>
                </a:lnTo>
                <a:lnTo>
                  <a:pt x="36118" y="1197635"/>
                </a:lnTo>
                <a:lnTo>
                  <a:pt x="82181" y="1179322"/>
                </a:lnTo>
                <a:lnTo>
                  <a:pt x="128485" y="1161465"/>
                </a:lnTo>
                <a:lnTo>
                  <a:pt x="175044" y="1144104"/>
                </a:lnTo>
                <a:lnTo>
                  <a:pt x="221843" y="1127290"/>
                </a:lnTo>
                <a:lnTo>
                  <a:pt x="268884" y="1111059"/>
                </a:lnTo>
                <a:lnTo>
                  <a:pt x="316166" y="1095451"/>
                </a:lnTo>
                <a:lnTo>
                  <a:pt x="363689" y="1080528"/>
                </a:lnTo>
                <a:lnTo>
                  <a:pt x="411467" y="1066317"/>
                </a:lnTo>
                <a:lnTo>
                  <a:pt x="459473" y="1052868"/>
                </a:lnTo>
                <a:lnTo>
                  <a:pt x="507720" y="1040231"/>
                </a:lnTo>
                <a:lnTo>
                  <a:pt x="556221" y="1028446"/>
                </a:lnTo>
                <a:lnTo>
                  <a:pt x="604951" y="1017549"/>
                </a:lnTo>
                <a:lnTo>
                  <a:pt x="653935" y="1007579"/>
                </a:lnTo>
                <a:lnTo>
                  <a:pt x="703148" y="998601"/>
                </a:lnTo>
                <a:lnTo>
                  <a:pt x="752602" y="990650"/>
                </a:lnTo>
                <a:lnTo>
                  <a:pt x="802297" y="983754"/>
                </a:lnTo>
                <a:lnTo>
                  <a:pt x="852233" y="977976"/>
                </a:lnTo>
                <a:lnTo>
                  <a:pt x="902398" y="973366"/>
                </a:lnTo>
                <a:lnTo>
                  <a:pt x="952817" y="969937"/>
                </a:lnTo>
                <a:lnTo>
                  <a:pt x="1003465" y="967765"/>
                </a:lnTo>
                <a:lnTo>
                  <a:pt x="1054354" y="966876"/>
                </a:lnTo>
                <a:lnTo>
                  <a:pt x="1104760" y="967155"/>
                </a:lnTo>
                <a:lnTo>
                  <a:pt x="1155166" y="968654"/>
                </a:lnTo>
                <a:lnTo>
                  <a:pt x="1205572" y="971296"/>
                </a:lnTo>
                <a:lnTo>
                  <a:pt x="1255979" y="975029"/>
                </a:lnTo>
                <a:lnTo>
                  <a:pt x="1306372" y="979792"/>
                </a:lnTo>
                <a:lnTo>
                  <a:pt x="1356741" y="985532"/>
                </a:lnTo>
                <a:lnTo>
                  <a:pt x="1407096" y="992174"/>
                </a:lnTo>
                <a:lnTo>
                  <a:pt x="1457439" y="999680"/>
                </a:lnTo>
                <a:lnTo>
                  <a:pt x="1507756" y="1007973"/>
                </a:lnTo>
                <a:lnTo>
                  <a:pt x="1558036" y="1017003"/>
                </a:lnTo>
                <a:lnTo>
                  <a:pt x="1608302" y="1026718"/>
                </a:lnTo>
                <a:lnTo>
                  <a:pt x="1658518" y="1037043"/>
                </a:lnTo>
                <a:lnTo>
                  <a:pt x="1708708" y="1047927"/>
                </a:lnTo>
                <a:lnTo>
                  <a:pt x="1758861" y="1059319"/>
                </a:lnTo>
                <a:lnTo>
                  <a:pt x="1808962" y="1071143"/>
                </a:lnTo>
                <a:lnTo>
                  <a:pt x="1859026" y="1083348"/>
                </a:lnTo>
                <a:lnTo>
                  <a:pt x="1909038" y="1095883"/>
                </a:lnTo>
                <a:lnTo>
                  <a:pt x="2008898" y="1121676"/>
                </a:lnTo>
                <a:lnTo>
                  <a:pt x="2257983" y="1187691"/>
                </a:lnTo>
                <a:lnTo>
                  <a:pt x="2307945" y="1200404"/>
                </a:lnTo>
                <a:lnTo>
                  <a:pt x="2357767" y="1212634"/>
                </a:lnTo>
                <a:lnTo>
                  <a:pt x="2407488" y="1224343"/>
                </a:lnTo>
                <a:lnTo>
                  <a:pt x="2457107" y="1235443"/>
                </a:lnTo>
                <a:lnTo>
                  <a:pt x="2506649" y="1245895"/>
                </a:lnTo>
                <a:lnTo>
                  <a:pt x="2556116" y="1255623"/>
                </a:lnTo>
                <a:lnTo>
                  <a:pt x="2605532" y="1264577"/>
                </a:lnTo>
                <a:lnTo>
                  <a:pt x="2654909" y="1272679"/>
                </a:lnTo>
                <a:lnTo>
                  <a:pt x="2704249" y="1279893"/>
                </a:lnTo>
                <a:lnTo>
                  <a:pt x="2753576" y="1286129"/>
                </a:lnTo>
                <a:lnTo>
                  <a:pt x="2802902" y="1291348"/>
                </a:lnTo>
                <a:lnTo>
                  <a:pt x="2852229" y="1295488"/>
                </a:lnTo>
                <a:lnTo>
                  <a:pt x="2901594" y="1298473"/>
                </a:lnTo>
                <a:lnTo>
                  <a:pt x="2950997" y="1300251"/>
                </a:lnTo>
                <a:lnTo>
                  <a:pt x="3000438" y="1300772"/>
                </a:lnTo>
                <a:lnTo>
                  <a:pt x="3049955" y="1299946"/>
                </a:lnTo>
                <a:lnTo>
                  <a:pt x="3099549" y="1297736"/>
                </a:lnTo>
                <a:lnTo>
                  <a:pt x="3149244" y="1294079"/>
                </a:lnTo>
                <a:lnTo>
                  <a:pt x="3199041" y="1288910"/>
                </a:lnTo>
                <a:lnTo>
                  <a:pt x="3248952" y="1282166"/>
                </a:lnTo>
                <a:lnTo>
                  <a:pt x="3305289" y="1272971"/>
                </a:lnTo>
                <a:lnTo>
                  <a:pt x="3361271" y="1262037"/>
                </a:lnTo>
                <a:lnTo>
                  <a:pt x="3416871" y="1249362"/>
                </a:lnTo>
                <a:lnTo>
                  <a:pt x="3472116" y="1234948"/>
                </a:lnTo>
                <a:lnTo>
                  <a:pt x="3526879" y="1218819"/>
                </a:lnTo>
                <a:lnTo>
                  <a:pt x="3581069" y="1201013"/>
                </a:lnTo>
                <a:lnTo>
                  <a:pt x="3634676" y="1181531"/>
                </a:lnTo>
                <a:lnTo>
                  <a:pt x="3687686" y="1160360"/>
                </a:lnTo>
                <a:lnTo>
                  <a:pt x="3740035" y="1137564"/>
                </a:lnTo>
                <a:lnTo>
                  <a:pt x="3791585" y="1113167"/>
                </a:lnTo>
                <a:lnTo>
                  <a:pt x="3842347" y="1087170"/>
                </a:lnTo>
                <a:lnTo>
                  <a:pt x="3892334" y="1059586"/>
                </a:lnTo>
                <a:lnTo>
                  <a:pt x="3941432" y="1030465"/>
                </a:lnTo>
                <a:lnTo>
                  <a:pt x="3989565" y="999858"/>
                </a:lnTo>
                <a:lnTo>
                  <a:pt x="4036707" y="967752"/>
                </a:lnTo>
                <a:lnTo>
                  <a:pt x="4082872" y="934173"/>
                </a:lnTo>
                <a:lnTo>
                  <a:pt x="4126979" y="899629"/>
                </a:lnTo>
                <a:lnTo>
                  <a:pt x="4169956" y="863777"/>
                </a:lnTo>
                <a:lnTo>
                  <a:pt x="4211802" y="826617"/>
                </a:lnTo>
                <a:lnTo>
                  <a:pt x="4252531" y="788136"/>
                </a:lnTo>
                <a:lnTo>
                  <a:pt x="4292041" y="748423"/>
                </a:lnTo>
                <a:lnTo>
                  <a:pt x="4330268" y="707542"/>
                </a:lnTo>
                <a:lnTo>
                  <a:pt x="4367212" y="665505"/>
                </a:lnTo>
                <a:lnTo>
                  <a:pt x="4402874" y="622300"/>
                </a:lnTo>
                <a:lnTo>
                  <a:pt x="4437189" y="578015"/>
                </a:lnTo>
                <a:lnTo>
                  <a:pt x="4470235" y="532536"/>
                </a:lnTo>
                <a:lnTo>
                  <a:pt x="4501578" y="486460"/>
                </a:lnTo>
                <a:lnTo>
                  <a:pt x="4531639" y="439191"/>
                </a:lnTo>
                <a:lnTo>
                  <a:pt x="4560240" y="391007"/>
                </a:lnTo>
                <a:lnTo>
                  <a:pt x="4587303" y="342023"/>
                </a:lnTo>
                <a:lnTo>
                  <a:pt x="4612843" y="292214"/>
                </a:lnTo>
                <a:lnTo>
                  <a:pt x="4636859" y="241604"/>
                </a:lnTo>
                <a:lnTo>
                  <a:pt x="4656671" y="197065"/>
                </a:lnTo>
                <a:lnTo>
                  <a:pt x="4675225" y="152133"/>
                </a:lnTo>
                <a:lnTo>
                  <a:pt x="4692523" y="106819"/>
                </a:lnTo>
                <a:lnTo>
                  <a:pt x="4708537" y="61125"/>
                </a:lnTo>
                <a:lnTo>
                  <a:pt x="4723308" y="15036"/>
                </a:lnTo>
                <a:lnTo>
                  <a:pt x="4727143" y="1816"/>
                </a:lnTo>
                <a:close/>
              </a:path>
              <a:path w="5085080" h="1855470">
                <a:moveTo>
                  <a:pt x="5084724" y="1625"/>
                </a:moveTo>
                <a:lnTo>
                  <a:pt x="4999037" y="0"/>
                </a:lnTo>
                <a:lnTo>
                  <a:pt x="4997043" y="1409"/>
                </a:lnTo>
                <a:lnTo>
                  <a:pt x="4993932" y="50279"/>
                </a:lnTo>
                <a:lnTo>
                  <a:pt x="4989982" y="99733"/>
                </a:lnTo>
                <a:lnTo>
                  <a:pt x="4985194" y="149771"/>
                </a:lnTo>
                <a:lnTo>
                  <a:pt x="4979568" y="200418"/>
                </a:lnTo>
                <a:lnTo>
                  <a:pt x="4973117" y="251650"/>
                </a:lnTo>
                <a:lnTo>
                  <a:pt x="4958562" y="293039"/>
                </a:lnTo>
                <a:lnTo>
                  <a:pt x="4950701" y="345274"/>
                </a:lnTo>
                <a:lnTo>
                  <a:pt x="4942167" y="397967"/>
                </a:lnTo>
                <a:lnTo>
                  <a:pt x="4925631" y="440766"/>
                </a:lnTo>
                <a:lnTo>
                  <a:pt x="4915776" y="494398"/>
                </a:lnTo>
                <a:lnTo>
                  <a:pt x="4897920" y="538124"/>
                </a:lnTo>
                <a:lnTo>
                  <a:pt x="4879416" y="582333"/>
                </a:lnTo>
                <a:lnTo>
                  <a:pt x="4867567" y="637362"/>
                </a:lnTo>
                <a:lnTo>
                  <a:pt x="4847729" y="682498"/>
                </a:lnTo>
                <a:lnTo>
                  <a:pt x="4803114" y="776274"/>
                </a:lnTo>
                <a:lnTo>
                  <a:pt x="4779848" y="823823"/>
                </a:lnTo>
                <a:lnTo>
                  <a:pt x="4760671" y="837387"/>
                </a:lnTo>
                <a:lnTo>
                  <a:pt x="4699381" y="958507"/>
                </a:lnTo>
                <a:lnTo>
                  <a:pt x="4679416" y="972616"/>
                </a:lnTo>
                <a:lnTo>
                  <a:pt x="4653826" y="1021829"/>
                </a:lnTo>
                <a:lnTo>
                  <a:pt x="4633531" y="1036167"/>
                </a:lnTo>
                <a:lnTo>
                  <a:pt x="4620476" y="1060958"/>
                </a:lnTo>
                <a:lnTo>
                  <a:pt x="4599991" y="1075436"/>
                </a:lnTo>
                <a:lnTo>
                  <a:pt x="4586757" y="1100353"/>
                </a:lnTo>
                <a:lnTo>
                  <a:pt x="4566107" y="1114958"/>
                </a:lnTo>
                <a:lnTo>
                  <a:pt x="4552696" y="1139990"/>
                </a:lnTo>
                <a:lnTo>
                  <a:pt x="4531893" y="1154709"/>
                </a:lnTo>
                <a:lnTo>
                  <a:pt x="4518342" y="1179842"/>
                </a:lnTo>
                <a:lnTo>
                  <a:pt x="4497400" y="1194650"/>
                </a:lnTo>
                <a:lnTo>
                  <a:pt x="4483735" y="1219873"/>
                </a:lnTo>
                <a:lnTo>
                  <a:pt x="4420425" y="1264640"/>
                </a:lnTo>
                <a:lnTo>
                  <a:pt x="4406570" y="1289989"/>
                </a:lnTo>
                <a:lnTo>
                  <a:pt x="4108666" y="1500644"/>
                </a:lnTo>
                <a:lnTo>
                  <a:pt x="4080154" y="1505242"/>
                </a:lnTo>
                <a:lnTo>
                  <a:pt x="4037952" y="1535087"/>
                </a:lnTo>
                <a:lnTo>
                  <a:pt x="4009606" y="1539582"/>
                </a:lnTo>
                <a:lnTo>
                  <a:pt x="3967721" y="1569186"/>
                </a:lnTo>
                <a:lnTo>
                  <a:pt x="3939552" y="1573555"/>
                </a:lnTo>
                <a:lnTo>
                  <a:pt x="3918801" y="1588236"/>
                </a:lnTo>
                <a:lnTo>
                  <a:pt x="3890772" y="1592503"/>
                </a:lnTo>
                <a:lnTo>
                  <a:pt x="3870160" y="1607070"/>
                </a:lnTo>
                <a:lnTo>
                  <a:pt x="3842308" y="1611210"/>
                </a:lnTo>
                <a:lnTo>
                  <a:pt x="3821887" y="1625650"/>
                </a:lnTo>
                <a:lnTo>
                  <a:pt x="3766667" y="1633601"/>
                </a:lnTo>
                <a:lnTo>
                  <a:pt x="3746538" y="1647825"/>
                </a:lnTo>
                <a:lnTo>
                  <a:pt x="3664864" y="1658912"/>
                </a:lnTo>
                <a:lnTo>
                  <a:pt x="3645217" y="1672805"/>
                </a:lnTo>
                <a:lnTo>
                  <a:pt x="3591649" y="1679575"/>
                </a:lnTo>
                <a:lnTo>
                  <a:pt x="3539934" y="1685036"/>
                </a:lnTo>
                <a:lnTo>
                  <a:pt x="3489096" y="1689874"/>
                </a:lnTo>
                <a:lnTo>
                  <a:pt x="3439096" y="1694129"/>
                </a:lnTo>
                <a:lnTo>
                  <a:pt x="3389896" y="1697799"/>
                </a:lnTo>
                <a:lnTo>
                  <a:pt x="3341459" y="1700949"/>
                </a:lnTo>
                <a:lnTo>
                  <a:pt x="3293732" y="1703590"/>
                </a:lnTo>
                <a:lnTo>
                  <a:pt x="3239351" y="1695386"/>
                </a:lnTo>
                <a:lnTo>
                  <a:pt x="3192919" y="1697101"/>
                </a:lnTo>
                <a:lnTo>
                  <a:pt x="3139757" y="1688033"/>
                </a:lnTo>
                <a:lnTo>
                  <a:pt x="3094482" y="1688947"/>
                </a:lnTo>
                <a:lnTo>
                  <a:pt x="3042361" y="1679130"/>
                </a:lnTo>
                <a:lnTo>
                  <a:pt x="2990723" y="1668983"/>
                </a:lnTo>
                <a:lnTo>
                  <a:pt x="2946831" y="1668907"/>
                </a:lnTo>
                <a:lnTo>
                  <a:pt x="2895981" y="1658200"/>
                </a:lnTo>
                <a:lnTo>
                  <a:pt x="2845473" y="1647253"/>
                </a:lnTo>
                <a:lnTo>
                  <a:pt x="2795270" y="1636090"/>
                </a:lnTo>
                <a:lnTo>
                  <a:pt x="2695562" y="1613268"/>
                </a:lnTo>
                <a:lnTo>
                  <a:pt x="2638666" y="1591284"/>
                </a:lnTo>
                <a:lnTo>
                  <a:pt x="2253373" y="1490421"/>
                </a:lnTo>
                <a:lnTo>
                  <a:pt x="2156053" y="1465922"/>
                </a:lnTo>
                <a:lnTo>
                  <a:pt x="2114435" y="1464233"/>
                </a:lnTo>
                <a:lnTo>
                  <a:pt x="2065274" y="1452333"/>
                </a:lnTo>
                <a:lnTo>
                  <a:pt x="2015883" y="1440599"/>
                </a:lnTo>
                <a:lnTo>
                  <a:pt x="1966214" y="1429054"/>
                </a:lnTo>
                <a:lnTo>
                  <a:pt x="1916264" y="1417713"/>
                </a:lnTo>
                <a:lnTo>
                  <a:pt x="1866011" y="1406588"/>
                </a:lnTo>
                <a:lnTo>
                  <a:pt x="1822754" y="1406067"/>
                </a:lnTo>
                <a:lnTo>
                  <a:pt x="1771815" y="1395425"/>
                </a:lnTo>
                <a:lnTo>
                  <a:pt x="1720494" y="1385049"/>
                </a:lnTo>
                <a:lnTo>
                  <a:pt x="1676107" y="1385328"/>
                </a:lnTo>
                <a:lnTo>
                  <a:pt x="1623961" y="1375537"/>
                </a:lnTo>
                <a:lnTo>
                  <a:pt x="1578698" y="1376438"/>
                </a:lnTo>
                <a:lnTo>
                  <a:pt x="1525638" y="1367294"/>
                </a:lnTo>
                <a:lnTo>
                  <a:pt x="1479410" y="1368869"/>
                </a:lnTo>
                <a:lnTo>
                  <a:pt x="1423949" y="1361427"/>
                </a:lnTo>
                <a:lnTo>
                  <a:pt x="1375283" y="1364729"/>
                </a:lnTo>
                <a:lnTo>
                  <a:pt x="1276477" y="1372374"/>
                </a:lnTo>
                <a:lnTo>
                  <a:pt x="1175854" y="1381315"/>
                </a:lnTo>
                <a:lnTo>
                  <a:pt x="1021943" y="1396822"/>
                </a:lnTo>
                <a:lnTo>
                  <a:pt x="977265" y="1412862"/>
                </a:lnTo>
                <a:lnTo>
                  <a:pt x="924966" y="1418742"/>
                </a:lnTo>
                <a:lnTo>
                  <a:pt x="879703" y="1435188"/>
                </a:lnTo>
                <a:lnTo>
                  <a:pt x="826846" y="1441450"/>
                </a:lnTo>
                <a:lnTo>
                  <a:pt x="781088" y="1458252"/>
                </a:lnTo>
                <a:lnTo>
                  <a:pt x="727786" y="1464843"/>
                </a:lnTo>
                <a:lnTo>
                  <a:pt x="542290" y="1533779"/>
                </a:lnTo>
                <a:lnTo>
                  <a:pt x="488302" y="1540852"/>
                </a:lnTo>
                <a:lnTo>
                  <a:pt x="441579" y="1558340"/>
                </a:lnTo>
                <a:lnTo>
                  <a:pt x="402158" y="1586217"/>
                </a:lnTo>
                <a:lnTo>
                  <a:pt x="116027" y="1695221"/>
                </a:lnTo>
                <a:lnTo>
                  <a:pt x="75311" y="1724012"/>
                </a:lnTo>
                <a:lnTo>
                  <a:pt x="27190" y="1742478"/>
                </a:lnTo>
                <a:lnTo>
                  <a:pt x="5842" y="1757578"/>
                </a:lnTo>
                <a:lnTo>
                  <a:pt x="0" y="1855038"/>
                </a:lnTo>
                <a:lnTo>
                  <a:pt x="30645" y="1848916"/>
                </a:lnTo>
                <a:lnTo>
                  <a:pt x="71716" y="1819884"/>
                </a:lnTo>
                <a:lnTo>
                  <a:pt x="168440" y="1782597"/>
                </a:lnTo>
                <a:lnTo>
                  <a:pt x="209410" y="1753616"/>
                </a:lnTo>
                <a:lnTo>
                  <a:pt x="640168" y="1589011"/>
                </a:lnTo>
                <a:lnTo>
                  <a:pt x="694690" y="1581569"/>
                </a:lnTo>
                <a:lnTo>
                  <a:pt x="788492" y="1546339"/>
                </a:lnTo>
                <a:lnTo>
                  <a:pt x="842429" y="1539316"/>
                </a:lnTo>
                <a:lnTo>
                  <a:pt x="888796" y="1522082"/>
                </a:lnTo>
                <a:lnTo>
                  <a:pt x="942073" y="1515529"/>
                </a:lnTo>
                <a:lnTo>
                  <a:pt x="987425" y="1499006"/>
                </a:lnTo>
                <a:lnTo>
                  <a:pt x="1091158" y="1487868"/>
                </a:lnTo>
                <a:lnTo>
                  <a:pt x="1192784" y="1478229"/>
                </a:lnTo>
                <a:lnTo>
                  <a:pt x="1292390" y="1470012"/>
                </a:lnTo>
                <a:lnTo>
                  <a:pt x="1390116" y="1463128"/>
                </a:lnTo>
                <a:lnTo>
                  <a:pt x="1438300" y="1460157"/>
                </a:lnTo>
                <a:lnTo>
                  <a:pt x="1493393" y="1467866"/>
                </a:lnTo>
                <a:lnTo>
                  <a:pt x="1540738" y="1465503"/>
                </a:lnTo>
                <a:lnTo>
                  <a:pt x="1595005" y="1473784"/>
                </a:lnTo>
                <a:lnTo>
                  <a:pt x="1641551" y="1471980"/>
                </a:lnTo>
                <a:lnTo>
                  <a:pt x="1695056" y="1480820"/>
                </a:lnTo>
                <a:lnTo>
                  <a:pt x="1748193" y="1489900"/>
                </a:lnTo>
                <a:lnTo>
                  <a:pt x="1793659" y="1488859"/>
                </a:lnTo>
                <a:lnTo>
                  <a:pt x="1846122" y="1498422"/>
                </a:lnTo>
                <a:lnTo>
                  <a:pt x="1898256" y="1508213"/>
                </a:lnTo>
                <a:lnTo>
                  <a:pt x="1950097" y="1518221"/>
                </a:lnTo>
                <a:lnTo>
                  <a:pt x="2052916" y="1538846"/>
                </a:lnTo>
                <a:lnTo>
                  <a:pt x="2103920" y="1549450"/>
                </a:lnTo>
                <a:lnTo>
                  <a:pt x="2153348" y="1561160"/>
                </a:lnTo>
                <a:lnTo>
                  <a:pt x="2251494" y="1585087"/>
                </a:lnTo>
                <a:lnTo>
                  <a:pt x="2348979" y="1609471"/>
                </a:lnTo>
                <a:lnTo>
                  <a:pt x="2404922" y="1632127"/>
                </a:lnTo>
                <a:lnTo>
                  <a:pt x="2599588" y="1681137"/>
                </a:lnTo>
                <a:lnTo>
                  <a:pt x="2697683" y="1705102"/>
                </a:lnTo>
                <a:lnTo>
                  <a:pt x="2747086" y="1716824"/>
                </a:lnTo>
                <a:lnTo>
                  <a:pt x="2796781" y="1728343"/>
                </a:lnTo>
                <a:lnTo>
                  <a:pt x="2846832" y="1739620"/>
                </a:lnTo>
                <a:lnTo>
                  <a:pt x="2897263" y="1750618"/>
                </a:lnTo>
                <a:lnTo>
                  <a:pt x="2948140" y="1761312"/>
                </a:lnTo>
                <a:lnTo>
                  <a:pt x="2999498" y="1771662"/>
                </a:lnTo>
                <a:lnTo>
                  <a:pt x="3051378" y="1781632"/>
                </a:lnTo>
                <a:lnTo>
                  <a:pt x="3096501" y="1780832"/>
                </a:lnTo>
                <a:lnTo>
                  <a:pt x="3149587" y="1789963"/>
                </a:lnTo>
                <a:lnTo>
                  <a:pt x="3196005" y="1788248"/>
                </a:lnTo>
                <a:lnTo>
                  <a:pt x="3251314" y="1795805"/>
                </a:lnTo>
                <a:lnTo>
                  <a:pt x="3300006" y="1792478"/>
                </a:lnTo>
                <a:lnTo>
                  <a:pt x="3356749" y="1799018"/>
                </a:lnTo>
                <a:lnTo>
                  <a:pt x="3406864" y="1794687"/>
                </a:lnTo>
                <a:lnTo>
                  <a:pt x="3509022" y="1784667"/>
                </a:lnTo>
                <a:lnTo>
                  <a:pt x="3613543" y="1772983"/>
                </a:lnTo>
                <a:lnTo>
                  <a:pt x="3659289" y="1756181"/>
                </a:lnTo>
                <a:lnTo>
                  <a:pt x="3712832" y="1749425"/>
                </a:lnTo>
                <a:lnTo>
                  <a:pt x="3759504" y="1731975"/>
                </a:lnTo>
                <a:lnTo>
                  <a:pt x="3813975" y="1724571"/>
                </a:lnTo>
                <a:lnTo>
                  <a:pt x="4054779" y="1632064"/>
                </a:lnTo>
                <a:lnTo>
                  <a:pt x="4096385" y="1602651"/>
                </a:lnTo>
                <a:lnTo>
                  <a:pt x="4145496" y="1583474"/>
                </a:lnTo>
                <a:lnTo>
                  <a:pt x="4187469" y="1553806"/>
                </a:lnTo>
                <a:lnTo>
                  <a:pt x="4236872" y="1534414"/>
                </a:lnTo>
                <a:lnTo>
                  <a:pt x="4405465" y="1415199"/>
                </a:lnTo>
                <a:lnTo>
                  <a:pt x="4440174" y="1375105"/>
                </a:lnTo>
                <a:lnTo>
                  <a:pt x="4482109" y="1345450"/>
                </a:lnTo>
                <a:lnTo>
                  <a:pt x="4516564" y="1305547"/>
                </a:lnTo>
                <a:lnTo>
                  <a:pt x="4558258" y="1276057"/>
                </a:lnTo>
                <a:lnTo>
                  <a:pt x="4725149" y="1080262"/>
                </a:lnTo>
                <a:lnTo>
                  <a:pt x="4737532" y="1055954"/>
                </a:lnTo>
                <a:lnTo>
                  <a:pt x="4749901" y="1031659"/>
                </a:lnTo>
                <a:lnTo>
                  <a:pt x="4781562" y="993711"/>
                </a:lnTo>
                <a:lnTo>
                  <a:pt x="4805464" y="945705"/>
                </a:lnTo>
                <a:lnTo>
                  <a:pt x="4836261" y="908380"/>
                </a:lnTo>
                <a:lnTo>
                  <a:pt x="4859299" y="860983"/>
                </a:lnTo>
                <a:lnTo>
                  <a:pt x="4903965" y="767168"/>
                </a:lnTo>
                <a:lnTo>
                  <a:pt x="4925377" y="720928"/>
                </a:lnTo>
                <a:lnTo>
                  <a:pt x="4946142" y="675132"/>
                </a:lnTo>
                <a:lnTo>
                  <a:pt x="4966233" y="629818"/>
                </a:lnTo>
                <a:lnTo>
                  <a:pt x="4985690" y="584949"/>
                </a:lnTo>
                <a:lnTo>
                  <a:pt x="4997145" y="530186"/>
                </a:lnTo>
                <a:lnTo>
                  <a:pt x="5015293" y="486244"/>
                </a:lnTo>
                <a:lnTo>
                  <a:pt x="5025441" y="432409"/>
                </a:lnTo>
                <a:lnTo>
                  <a:pt x="5034940" y="379018"/>
                </a:lnTo>
                <a:lnTo>
                  <a:pt x="5050777" y="336715"/>
                </a:lnTo>
                <a:lnTo>
                  <a:pt x="5058308" y="284734"/>
                </a:lnTo>
                <a:lnTo>
                  <a:pt x="5064925" y="233387"/>
                </a:lnTo>
                <a:lnTo>
                  <a:pt x="5070665" y="182664"/>
                </a:lnTo>
                <a:lnTo>
                  <a:pt x="5075567" y="132537"/>
                </a:lnTo>
                <a:lnTo>
                  <a:pt x="5079657" y="82981"/>
                </a:lnTo>
                <a:lnTo>
                  <a:pt x="5082997" y="33959"/>
                </a:lnTo>
                <a:lnTo>
                  <a:pt x="5084724" y="1625"/>
                </a:lnTo>
                <a:close/>
              </a:path>
            </a:pathLst>
          </a:custGeom>
          <a:solidFill>
            <a:srgbClr val="FFFFFF">
              <a:alpha val="50999"/>
            </a:srgbClr>
          </a:solidFill>
        </p:spPr>
        <p:txBody>
          <a:bodyPr wrap="square" lIns="0" tIns="0" rIns="0" bIns="0" rtlCol="0"/>
          <a:lstStyle/>
          <a:p>
            <a:endParaRPr/>
          </a:p>
        </p:txBody>
      </p:sp>
      <p:sp>
        <p:nvSpPr>
          <p:cNvPr id="37" name="object 37"/>
          <p:cNvSpPr/>
          <p:nvPr/>
        </p:nvSpPr>
        <p:spPr>
          <a:xfrm>
            <a:off x="16285185" y="-546"/>
            <a:ext cx="2011680" cy="5556250"/>
          </a:xfrm>
          <a:custGeom>
            <a:avLst/>
            <a:gdLst/>
            <a:ahLst/>
            <a:cxnLst/>
            <a:rect l="l" t="t" r="r" b="b"/>
            <a:pathLst>
              <a:path w="2011680" h="5556250">
                <a:moveTo>
                  <a:pt x="625690" y="1413129"/>
                </a:moveTo>
                <a:lnTo>
                  <a:pt x="614222" y="1367485"/>
                </a:lnTo>
                <a:lnTo>
                  <a:pt x="612762" y="1262545"/>
                </a:lnTo>
                <a:lnTo>
                  <a:pt x="600735" y="1215910"/>
                </a:lnTo>
                <a:lnTo>
                  <a:pt x="599579" y="1162697"/>
                </a:lnTo>
                <a:lnTo>
                  <a:pt x="574802" y="1068158"/>
                </a:lnTo>
                <a:lnTo>
                  <a:pt x="573252" y="1014272"/>
                </a:lnTo>
                <a:lnTo>
                  <a:pt x="428993" y="480314"/>
                </a:lnTo>
                <a:lnTo>
                  <a:pt x="404291" y="437083"/>
                </a:lnTo>
                <a:lnTo>
                  <a:pt x="376809" y="337807"/>
                </a:lnTo>
                <a:lnTo>
                  <a:pt x="351980" y="294386"/>
                </a:lnTo>
                <a:lnTo>
                  <a:pt x="324281" y="194729"/>
                </a:lnTo>
                <a:lnTo>
                  <a:pt x="299351" y="151104"/>
                </a:lnTo>
                <a:lnTo>
                  <a:pt x="285407" y="101104"/>
                </a:lnTo>
                <a:lnTo>
                  <a:pt x="227939" y="558"/>
                </a:lnTo>
                <a:lnTo>
                  <a:pt x="125222" y="0"/>
                </a:lnTo>
                <a:lnTo>
                  <a:pt x="179019" y="94107"/>
                </a:lnTo>
                <a:lnTo>
                  <a:pt x="192836" y="143878"/>
                </a:lnTo>
                <a:lnTo>
                  <a:pt x="217741" y="187477"/>
                </a:lnTo>
                <a:lnTo>
                  <a:pt x="231660" y="237401"/>
                </a:lnTo>
                <a:lnTo>
                  <a:pt x="256603" y="281063"/>
                </a:lnTo>
                <a:lnTo>
                  <a:pt x="284454" y="380987"/>
                </a:lnTo>
                <a:lnTo>
                  <a:pt x="309410" y="424637"/>
                </a:lnTo>
                <a:lnTo>
                  <a:pt x="364820" y="623976"/>
                </a:lnTo>
                <a:lnTo>
                  <a:pt x="389597" y="667321"/>
                </a:lnTo>
                <a:lnTo>
                  <a:pt x="443966" y="864819"/>
                </a:lnTo>
                <a:lnTo>
                  <a:pt x="446328" y="920153"/>
                </a:lnTo>
                <a:lnTo>
                  <a:pt x="485902" y="1066165"/>
                </a:lnTo>
                <a:lnTo>
                  <a:pt x="487832" y="1120749"/>
                </a:lnTo>
                <a:lnTo>
                  <a:pt x="500672" y="1168793"/>
                </a:lnTo>
                <a:lnTo>
                  <a:pt x="502348" y="1222921"/>
                </a:lnTo>
                <a:lnTo>
                  <a:pt x="514781" y="1270266"/>
                </a:lnTo>
                <a:lnTo>
                  <a:pt x="515835" y="1323314"/>
                </a:lnTo>
                <a:lnTo>
                  <a:pt x="527583" y="1369453"/>
                </a:lnTo>
                <a:lnTo>
                  <a:pt x="528040" y="1472641"/>
                </a:lnTo>
                <a:lnTo>
                  <a:pt x="527253" y="1573631"/>
                </a:lnTo>
                <a:lnTo>
                  <a:pt x="525284" y="1672564"/>
                </a:lnTo>
                <a:lnTo>
                  <a:pt x="523875" y="1721281"/>
                </a:lnTo>
                <a:lnTo>
                  <a:pt x="511162" y="1775828"/>
                </a:lnTo>
                <a:lnTo>
                  <a:pt x="509219" y="1823618"/>
                </a:lnTo>
                <a:lnTo>
                  <a:pt x="495998" y="1877275"/>
                </a:lnTo>
                <a:lnTo>
                  <a:pt x="493560" y="1924189"/>
                </a:lnTo>
                <a:lnTo>
                  <a:pt x="479856" y="1976996"/>
                </a:lnTo>
                <a:lnTo>
                  <a:pt x="476948" y="2023097"/>
                </a:lnTo>
                <a:lnTo>
                  <a:pt x="462800" y="2075129"/>
                </a:lnTo>
                <a:lnTo>
                  <a:pt x="448437" y="2126780"/>
                </a:lnTo>
                <a:lnTo>
                  <a:pt x="433870" y="2178075"/>
                </a:lnTo>
                <a:lnTo>
                  <a:pt x="419112" y="2229040"/>
                </a:lnTo>
                <a:lnTo>
                  <a:pt x="415201" y="2273376"/>
                </a:lnTo>
                <a:lnTo>
                  <a:pt x="384784" y="2373731"/>
                </a:lnTo>
                <a:lnTo>
                  <a:pt x="358305" y="2429776"/>
                </a:lnTo>
                <a:lnTo>
                  <a:pt x="341909" y="2477859"/>
                </a:lnTo>
                <a:lnTo>
                  <a:pt x="308660" y="2573248"/>
                </a:lnTo>
                <a:lnTo>
                  <a:pt x="207403" y="2856801"/>
                </a:lnTo>
                <a:lnTo>
                  <a:pt x="179590" y="2910497"/>
                </a:lnTo>
                <a:lnTo>
                  <a:pt x="146304" y="3005836"/>
                </a:lnTo>
                <a:lnTo>
                  <a:pt x="129882" y="3053880"/>
                </a:lnTo>
                <a:lnTo>
                  <a:pt x="113639" y="3102241"/>
                </a:lnTo>
                <a:lnTo>
                  <a:pt x="97612" y="3150971"/>
                </a:lnTo>
                <a:lnTo>
                  <a:pt x="81813" y="3200120"/>
                </a:lnTo>
                <a:lnTo>
                  <a:pt x="66281" y="3249726"/>
                </a:lnTo>
                <a:lnTo>
                  <a:pt x="62077" y="3293554"/>
                </a:lnTo>
                <a:lnTo>
                  <a:pt x="47155" y="3344240"/>
                </a:lnTo>
                <a:lnTo>
                  <a:pt x="32588" y="3395535"/>
                </a:lnTo>
                <a:lnTo>
                  <a:pt x="29425" y="3441192"/>
                </a:lnTo>
                <a:lnTo>
                  <a:pt x="15646" y="3493859"/>
                </a:lnTo>
                <a:lnTo>
                  <a:pt x="13843" y="3541877"/>
                </a:lnTo>
                <a:lnTo>
                  <a:pt x="1435" y="3596970"/>
                </a:lnTo>
                <a:lnTo>
                  <a:pt x="495" y="3646513"/>
                </a:lnTo>
                <a:lnTo>
                  <a:pt x="0" y="3696830"/>
                </a:lnTo>
                <a:lnTo>
                  <a:pt x="152" y="3799471"/>
                </a:lnTo>
                <a:lnTo>
                  <a:pt x="1739" y="3904627"/>
                </a:lnTo>
                <a:lnTo>
                  <a:pt x="3035" y="3958082"/>
                </a:lnTo>
                <a:lnTo>
                  <a:pt x="15633" y="4005719"/>
                </a:lnTo>
                <a:lnTo>
                  <a:pt x="17487" y="4060164"/>
                </a:lnTo>
                <a:lnTo>
                  <a:pt x="57658" y="4207218"/>
                </a:lnTo>
                <a:lnTo>
                  <a:pt x="60426" y="4263250"/>
                </a:lnTo>
                <a:lnTo>
                  <a:pt x="85445" y="4307027"/>
                </a:lnTo>
                <a:lnTo>
                  <a:pt x="113842" y="4407903"/>
                </a:lnTo>
                <a:lnTo>
                  <a:pt x="139230" y="4452340"/>
                </a:lnTo>
                <a:lnTo>
                  <a:pt x="153708" y="4503255"/>
                </a:lnTo>
                <a:lnTo>
                  <a:pt x="307289" y="4771987"/>
                </a:lnTo>
                <a:lnTo>
                  <a:pt x="343789" y="4810264"/>
                </a:lnTo>
                <a:lnTo>
                  <a:pt x="369227" y="4854753"/>
                </a:lnTo>
                <a:lnTo>
                  <a:pt x="441744" y="4930445"/>
                </a:lnTo>
                <a:lnTo>
                  <a:pt x="466750" y="4974196"/>
                </a:lnTo>
                <a:lnTo>
                  <a:pt x="502627" y="5011382"/>
                </a:lnTo>
                <a:lnTo>
                  <a:pt x="549160" y="5041608"/>
                </a:lnTo>
                <a:lnTo>
                  <a:pt x="584403" y="5077676"/>
                </a:lnTo>
                <a:lnTo>
                  <a:pt x="252907" y="4497667"/>
                </a:lnTo>
                <a:lnTo>
                  <a:pt x="251015" y="4468749"/>
                </a:lnTo>
                <a:lnTo>
                  <a:pt x="212356" y="4401121"/>
                </a:lnTo>
                <a:lnTo>
                  <a:pt x="210540" y="4372356"/>
                </a:lnTo>
                <a:lnTo>
                  <a:pt x="184962" y="4327588"/>
                </a:lnTo>
                <a:lnTo>
                  <a:pt x="183248" y="4298988"/>
                </a:lnTo>
                <a:lnTo>
                  <a:pt x="157873" y="4254601"/>
                </a:lnTo>
                <a:lnTo>
                  <a:pt x="156286" y="4226230"/>
                </a:lnTo>
                <a:lnTo>
                  <a:pt x="143713" y="4204220"/>
                </a:lnTo>
                <a:lnTo>
                  <a:pt x="142214" y="4176001"/>
                </a:lnTo>
                <a:lnTo>
                  <a:pt x="129743" y="4154195"/>
                </a:lnTo>
                <a:lnTo>
                  <a:pt x="127025" y="4098252"/>
                </a:lnTo>
                <a:lnTo>
                  <a:pt x="114731" y="4076738"/>
                </a:lnTo>
                <a:lnTo>
                  <a:pt x="112395" y="4021467"/>
                </a:lnTo>
                <a:lnTo>
                  <a:pt x="100304" y="4000309"/>
                </a:lnTo>
                <a:lnTo>
                  <a:pt x="96812" y="3891813"/>
                </a:lnTo>
                <a:lnTo>
                  <a:pt x="96342" y="3839807"/>
                </a:lnTo>
                <a:lnTo>
                  <a:pt x="85394" y="3795039"/>
                </a:lnTo>
                <a:lnTo>
                  <a:pt x="85966" y="3744874"/>
                </a:lnTo>
                <a:lnTo>
                  <a:pt x="87033" y="3695547"/>
                </a:lnTo>
                <a:lnTo>
                  <a:pt x="99580" y="3640721"/>
                </a:lnTo>
                <a:lnTo>
                  <a:pt x="101549" y="3592969"/>
                </a:lnTo>
                <a:lnTo>
                  <a:pt x="103911" y="3545929"/>
                </a:lnTo>
                <a:lnTo>
                  <a:pt x="117690" y="3493249"/>
                </a:lnTo>
                <a:lnTo>
                  <a:pt x="120802" y="3447504"/>
                </a:lnTo>
                <a:lnTo>
                  <a:pt x="135280" y="3396043"/>
                </a:lnTo>
                <a:lnTo>
                  <a:pt x="139026" y="3351415"/>
                </a:lnTo>
                <a:lnTo>
                  <a:pt x="154089" y="3300984"/>
                </a:lnTo>
                <a:lnTo>
                  <a:pt x="169405" y="3250996"/>
                </a:lnTo>
                <a:lnTo>
                  <a:pt x="184950" y="3201428"/>
                </a:lnTo>
                <a:lnTo>
                  <a:pt x="200710" y="3152203"/>
                </a:lnTo>
                <a:lnTo>
                  <a:pt x="216636" y="3103295"/>
                </a:lnTo>
                <a:lnTo>
                  <a:pt x="232727" y="3054667"/>
                </a:lnTo>
                <a:lnTo>
                  <a:pt x="265264" y="2958033"/>
                </a:lnTo>
                <a:lnTo>
                  <a:pt x="402691" y="2584221"/>
                </a:lnTo>
                <a:lnTo>
                  <a:pt x="436435" y="2489695"/>
                </a:lnTo>
                <a:lnTo>
                  <a:pt x="469709" y="2394356"/>
                </a:lnTo>
                <a:lnTo>
                  <a:pt x="486143" y="2346312"/>
                </a:lnTo>
                <a:lnTo>
                  <a:pt x="502399" y="2297988"/>
                </a:lnTo>
                <a:lnTo>
                  <a:pt x="518502" y="2249360"/>
                </a:lnTo>
                <a:lnTo>
                  <a:pt x="523379" y="2206714"/>
                </a:lnTo>
                <a:lnTo>
                  <a:pt x="539076" y="2157399"/>
                </a:lnTo>
                <a:lnTo>
                  <a:pt x="554570" y="2107717"/>
                </a:lnTo>
                <a:lnTo>
                  <a:pt x="558800" y="2063940"/>
                </a:lnTo>
                <a:lnTo>
                  <a:pt x="573811" y="2013419"/>
                </a:lnTo>
                <a:lnTo>
                  <a:pt x="588568" y="1962467"/>
                </a:lnTo>
                <a:lnTo>
                  <a:pt x="592035" y="1917319"/>
                </a:lnTo>
                <a:lnTo>
                  <a:pt x="595198" y="1871687"/>
                </a:lnTo>
                <a:lnTo>
                  <a:pt x="609104" y="1819224"/>
                </a:lnTo>
                <a:lnTo>
                  <a:pt x="612203" y="1722272"/>
                </a:lnTo>
                <a:lnTo>
                  <a:pt x="624319" y="1666684"/>
                </a:lnTo>
                <a:lnTo>
                  <a:pt x="625640" y="1566608"/>
                </a:lnTo>
                <a:lnTo>
                  <a:pt x="625690" y="1413129"/>
                </a:lnTo>
                <a:close/>
              </a:path>
              <a:path w="2011680" h="5556250">
                <a:moveTo>
                  <a:pt x="2002802" y="5194147"/>
                </a:moveTo>
                <a:lnTo>
                  <a:pt x="1957603" y="5185524"/>
                </a:lnTo>
                <a:lnTo>
                  <a:pt x="1906917" y="5174005"/>
                </a:lnTo>
                <a:lnTo>
                  <a:pt x="1856778" y="5160772"/>
                </a:lnTo>
                <a:lnTo>
                  <a:pt x="1807222" y="5145900"/>
                </a:lnTo>
                <a:lnTo>
                  <a:pt x="1758276" y="5129428"/>
                </a:lnTo>
                <a:lnTo>
                  <a:pt x="1709978" y="5111420"/>
                </a:lnTo>
                <a:lnTo>
                  <a:pt x="1662391" y="5091925"/>
                </a:lnTo>
                <a:lnTo>
                  <a:pt x="1615516" y="5071008"/>
                </a:lnTo>
                <a:lnTo>
                  <a:pt x="1569427" y="5048707"/>
                </a:lnTo>
                <a:lnTo>
                  <a:pt x="1524139" y="5025098"/>
                </a:lnTo>
                <a:lnTo>
                  <a:pt x="1479689" y="5000218"/>
                </a:lnTo>
                <a:lnTo>
                  <a:pt x="1436128" y="4974133"/>
                </a:lnTo>
                <a:lnTo>
                  <a:pt x="1393482" y="4946891"/>
                </a:lnTo>
                <a:lnTo>
                  <a:pt x="1351788" y="4918557"/>
                </a:lnTo>
                <a:lnTo>
                  <a:pt x="1311097" y="4889170"/>
                </a:lnTo>
                <a:lnTo>
                  <a:pt x="1271447" y="4858804"/>
                </a:lnTo>
                <a:lnTo>
                  <a:pt x="1232852" y="4827498"/>
                </a:lnTo>
                <a:lnTo>
                  <a:pt x="1195374" y="4795317"/>
                </a:lnTo>
                <a:lnTo>
                  <a:pt x="1159624" y="4762741"/>
                </a:lnTo>
                <a:lnTo>
                  <a:pt x="1124927" y="4729277"/>
                </a:lnTo>
                <a:lnTo>
                  <a:pt x="1091285" y="4694961"/>
                </a:lnTo>
                <a:lnTo>
                  <a:pt x="1058710" y="4659808"/>
                </a:lnTo>
                <a:lnTo>
                  <a:pt x="1027201" y="4623854"/>
                </a:lnTo>
                <a:lnTo>
                  <a:pt x="996784" y="4587100"/>
                </a:lnTo>
                <a:lnTo>
                  <a:pt x="967460" y="4549584"/>
                </a:lnTo>
                <a:lnTo>
                  <a:pt x="939228" y="4511345"/>
                </a:lnTo>
                <a:lnTo>
                  <a:pt x="912101" y="4472381"/>
                </a:lnTo>
                <a:lnTo>
                  <a:pt x="886091" y="4432732"/>
                </a:lnTo>
                <a:lnTo>
                  <a:pt x="861212" y="4392422"/>
                </a:lnTo>
                <a:lnTo>
                  <a:pt x="837450" y="4351464"/>
                </a:lnTo>
                <a:lnTo>
                  <a:pt x="814832" y="4309910"/>
                </a:lnTo>
                <a:lnTo>
                  <a:pt x="793369" y="4267746"/>
                </a:lnTo>
                <a:lnTo>
                  <a:pt x="773049" y="4225023"/>
                </a:lnTo>
                <a:lnTo>
                  <a:pt x="753402" y="4180649"/>
                </a:lnTo>
                <a:lnTo>
                  <a:pt x="753529" y="4180865"/>
                </a:lnTo>
                <a:lnTo>
                  <a:pt x="735901" y="4137990"/>
                </a:lnTo>
                <a:lnTo>
                  <a:pt x="719099" y="4093718"/>
                </a:lnTo>
                <a:lnTo>
                  <a:pt x="703478" y="4048976"/>
                </a:lnTo>
                <a:lnTo>
                  <a:pt x="689038" y="4003802"/>
                </a:lnTo>
                <a:lnTo>
                  <a:pt x="675817" y="3958196"/>
                </a:lnTo>
                <a:lnTo>
                  <a:pt x="663790" y="3912209"/>
                </a:lnTo>
                <a:lnTo>
                  <a:pt x="652995" y="3865842"/>
                </a:lnTo>
                <a:lnTo>
                  <a:pt x="643420" y="3819144"/>
                </a:lnTo>
                <a:lnTo>
                  <a:pt x="635076" y="3772116"/>
                </a:lnTo>
                <a:lnTo>
                  <a:pt x="627964" y="3724783"/>
                </a:lnTo>
                <a:lnTo>
                  <a:pt x="622109" y="3677196"/>
                </a:lnTo>
                <a:lnTo>
                  <a:pt x="617512" y="3629355"/>
                </a:lnTo>
                <a:lnTo>
                  <a:pt x="614184" y="3581285"/>
                </a:lnTo>
                <a:lnTo>
                  <a:pt x="612127" y="3533025"/>
                </a:lnTo>
                <a:lnTo>
                  <a:pt x="611339" y="3484588"/>
                </a:lnTo>
                <a:lnTo>
                  <a:pt x="611847" y="3435997"/>
                </a:lnTo>
                <a:lnTo>
                  <a:pt x="613651" y="3387293"/>
                </a:lnTo>
                <a:lnTo>
                  <a:pt x="616762" y="3338487"/>
                </a:lnTo>
                <a:lnTo>
                  <a:pt x="621182" y="3289604"/>
                </a:lnTo>
                <a:lnTo>
                  <a:pt x="626910" y="3240671"/>
                </a:lnTo>
                <a:lnTo>
                  <a:pt x="633984" y="3191700"/>
                </a:lnTo>
                <a:lnTo>
                  <a:pt x="642378" y="3142742"/>
                </a:lnTo>
                <a:lnTo>
                  <a:pt x="652132" y="3093796"/>
                </a:lnTo>
                <a:lnTo>
                  <a:pt x="663219" y="3044914"/>
                </a:lnTo>
                <a:lnTo>
                  <a:pt x="675220" y="2997225"/>
                </a:lnTo>
                <a:lnTo>
                  <a:pt x="688111" y="2949702"/>
                </a:lnTo>
                <a:lnTo>
                  <a:pt x="701827" y="2902318"/>
                </a:lnTo>
                <a:lnTo>
                  <a:pt x="716292" y="2855061"/>
                </a:lnTo>
                <a:lnTo>
                  <a:pt x="731431" y="2807919"/>
                </a:lnTo>
                <a:lnTo>
                  <a:pt x="747153" y="2760878"/>
                </a:lnTo>
                <a:lnTo>
                  <a:pt x="763409" y="2713926"/>
                </a:lnTo>
                <a:lnTo>
                  <a:pt x="780097" y="2667050"/>
                </a:lnTo>
                <a:lnTo>
                  <a:pt x="797153" y="2620238"/>
                </a:lnTo>
                <a:lnTo>
                  <a:pt x="814514" y="2573477"/>
                </a:lnTo>
                <a:lnTo>
                  <a:pt x="920508" y="2293201"/>
                </a:lnTo>
                <a:lnTo>
                  <a:pt x="937780" y="2246414"/>
                </a:lnTo>
                <a:lnTo>
                  <a:pt x="954747" y="2199576"/>
                </a:lnTo>
                <a:lnTo>
                  <a:pt x="971308" y="2152675"/>
                </a:lnTo>
                <a:lnTo>
                  <a:pt x="987412" y="2105685"/>
                </a:lnTo>
                <a:lnTo>
                  <a:pt x="1002982" y="2058606"/>
                </a:lnTo>
                <a:lnTo>
                  <a:pt x="1017917" y="2011413"/>
                </a:lnTo>
                <a:lnTo>
                  <a:pt x="1032179" y="1964105"/>
                </a:lnTo>
                <a:lnTo>
                  <a:pt x="1046454" y="1915617"/>
                </a:lnTo>
                <a:lnTo>
                  <a:pt x="1059738" y="1866950"/>
                </a:lnTo>
                <a:lnTo>
                  <a:pt x="1072032" y="1818093"/>
                </a:lnTo>
                <a:lnTo>
                  <a:pt x="1083348" y="1769059"/>
                </a:lnTo>
                <a:lnTo>
                  <a:pt x="1093660" y="1719834"/>
                </a:lnTo>
                <a:lnTo>
                  <a:pt x="1102995" y="1670418"/>
                </a:lnTo>
                <a:lnTo>
                  <a:pt x="1111338" y="1620812"/>
                </a:lnTo>
                <a:lnTo>
                  <a:pt x="1118692" y="1571028"/>
                </a:lnTo>
                <a:lnTo>
                  <a:pt x="1125054" y="1521053"/>
                </a:lnTo>
                <a:lnTo>
                  <a:pt x="1130427" y="1470888"/>
                </a:lnTo>
                <a:lnTo>
                  <a:pt x="1134808" y="1420533"/>
                </a:lnTo>
                <a:lnTo>
                  <a:pt x="1138199" y="1370114"/>
                </a:lnTo>
                <a:lnTo>
                  <a:pt x="1140587" y="1319720"/>
                </a:lnTo>
                <a:lnTo>
                  <a:pt x="1141958" y="1269365"/>
                </a:lnTo>
                <a:lnTo>
                  <a:pt x="1142339" y="1219034"/>
                </a:lnTo>
                <a:lnTo>
                  <a:pt x="1141704" y="1168742"/>
                </a:lnTo>
                <a:lnTo>
                  <a:pt x="1140066" y="1118476"/>
                </a:lnTo>
                <a:lnTo>
                  <a:pt x="1137412" y="1068247"/>
                </a:lnTo>
                <a:lnTo>
                  <a:pt x="1133767" y="1018057"/>
                </a:lnTo>
                <a:lnTo>
                  <a:pt x="1129106" y="967892"/>
                </a:lnTo>
                <a:lnTo>
                  <a:pt x="1123442" y="917765"/>
                </a:lnTo>
                <a:lnTo>
                  <a:pt x="1116774" y="867664"/>
                </a:lnTo>
                <a:lnTo>
                  <a:pt x="1108659" y="816470"/>
                </a:lnTo>
                <a:lnTo>
                  <a:pt x="1099781" y="765670"/>
                </a:lnTo>
                <a:lnTo>
                  <a:pt x="1090104" y="714895"/>
                </a:lnTo>
                <a:lnTo>
                  <a:pt x="1079690" y="664298"/>
                </a:lnTo>
                <a:lnTo>
                  <a:pt x="1068539" y="613867"/>
                </a:lnTo>
                <a:lnTo>
                  <a:pt x="1056703" y="563600"/>
                </a:lnTo>
                <a:lnTo>
                  <a:pt x="1044194" y="513499"/>
                </a:lnTo>
                <a:lnTo>
                  <a:pt x="1031036" y="463575"/>
                </a:lnTo>
                <a:lnTo>
                  <a:pt x="1017270" y="413842"/>
                </a:lnTo>
                <a:lnTo>
                  <a:pt x="1002919" y="364274"/>
                </a:lnTo>
                <a:lnTo>
                  <a:pt x="987996" y="314909"/>
                </a:lnTo>
                <a:lnTo>
                  <a:pt x="972540" y="265722"/>
                </a:lnTo>
                <a:lnTo>
                  <a:pt x="956589" y="216725"/>
                </a:lnTo>
                <a:lnTo>
                  <a:pt x="940142" y="167932"/>
                </a:lnTo>
                <a:lnTo>
                  <a:pt x="905916" y="70942"/>
                </a:lnTo>
                <a:lnTo>
                  <a:pt x="879817" y="558"/>
                </a:lnTo>
                <a:lnTo>
                  <a:pt x="779805" y="558"/>
                </a:lnTo>
                <a:lnTo>
                  <a:pt x="806780" y="74168"/>
                </a:lnTo>
                <a:lnTo>
                  <a:pt x="839228" y="167424"/>
                </a:lnTo>
                <a:lnTo>
                  <a:pt x="870000" y="260604"/>
                </a:lnTo>
                <a:lnTo>
                  <a:pt x="899414" y="354291"/>
                </a:lnTo>
                <a:lnTo>
                  <a:pt x="913650" y="401701"/>
                </a:lnTo>
                <a:lnTo>
                  <a:pt x="927455" y="449313"/>
                </a:lnTo>
                <a:lnTo>
                  <a:pt x="940777" y="497128"/>
                </a:lnTo>
                <a:lnTo>
                  <a:pt x="953579" y="545134"/>
                </a:lnTo>
                <a:lnTo>
                  <a:pt x="965822" y="593331"/>
                </a:lnTo>
                <a:lnTo>
                  <a:pt x="977455" y="641718"/>
                </a:lnTo>
                <a:lnTo>
                  <a:pt x="988441" y="690283"/>
                </a:lnTo>
                <a:lnTo>
                  <a:pt x="998728" y="739025"/>
                </a:lnTo>
                <a:lnTo>
                  <a:pt x="1008278" y="787933"/>
                </a:lnTo>
                <a:lnTo>
                  <a:pt x="1017054" y="837018"/>
                </a:lnTo>
                <a:lnTo>
                  <a:pt x="1024991" y="886256"/>
                </a:lnTo>
                <a:lnTo>
                  <a:pt x="1032065" y="935659"/>
                </a:lnTo>
                <a:lnTo>
                  <a:pt x="1038237" y="985227"/>
                </a:lnTo>
                <a:lnTo>
                  <a:pt x="1043444" y="1034923"/>
                </a:lnTo>
                <a:lnTo>
                  <a:pt x="1047648" y="1084783"/>
                </a:lnTo>
                <a:lnTo>
                  <a:pt x="1050810" y="1134770"/>
                </a:lnTo>
                <a:lnTo>
                  <a:pt x="1052893" y="1184897"/>
                </a:lnTo>
                <a:lnTo>
                  <a:pt x="1053846" y="1235151"/>
                </a:lnTo>
                <a:lnTo>
                  <a:pt x="1053617" y="1285544"/>
                </a:lnTo>
                <a:lnTo>
                  <a:pt x="1052182" y="1336040"/>
                </a:lnTo>
                <a:lnTo>
                  <a:pt x="1049477" y="1386674"/>
                </a:lnTo>
                <a:lnTo>
                  <a:pt x="1045476" y="1437398"/>
                </a:lnTo>
                <a:lnTo>
                  <a:pt x="1040345" y="1487551"/>
                </a:lnTo>
                <a:lnTo>
                  <a:pt x="1034008" y="1537589"/>
                </a:lnTo>
                <a:lnTo>
                  <a:pt x="1026528" y="1587512"/>
                </a:lnTo>
                <a:lnTo>
                  <a:pt x="1017968" y="1637322"/>
                </a:lnTo>
                <a:lnTo>
                  <a:pt x="1008392" y="1687017"/>
                </a:lnTo>
                <a:lnTo>
                  <a:pt x="997839" y="1736610"/>
                </a:lnTo>
                <a:lnTo>
                  <a:pt x="986383" y="1786089"/>
                </a:lnTo>
                <a:lnTo>
                  <a:pt x="974077" y="1835480"/>
                </a:lnTo>
                <a:lnTo>
                  <a:pt x="960983" y="1884756"/>
                </a:lnTo>
                <a:lnTo>
                  <a:pt x="947153" y="1933943"/>
                </a:lnTo>
                <a:lnTo>
                  <a:pt x="932662" y="1983041"/>
                </a:lnTo>
                <a:lnTo>
                  <a:pt x="917562" y="2032038"/>
                </a:lnTo>
                <a:lnTo>
                  <a:pt x="901903" y="2080945"/>
                </a:lnTo>
                <a:lnTo>
                  <a:pt x="885748" y="2129764"/>
                </a:lnTo>
                <a:lnTo>
                  <a:pt x="869149" y="2178507"/>
                </a:lnTo>
                <a:lnTo>
                  <a:pt x="852195" y="2227161"/>
                </a:lnTo>
                <a:lnTo>
                  <a:pt x="834910" y="2275738"/>
                </a:lnTo>
                <a:lnTo>
                  <a:pt x="799630" y="2372664"/>
                </a:lnTo>
                <a:lnTo>
                  <a:pt x="709993" y="2614244"/>
                </a:lnTo>
                <a:lnTo>
                  <a:pt x="692531" y="2662745"/>
                </a:lnTo>
                <a:lnTo>
                  <a:pt x="675563" y="2711170"/>
                </a:lnTo>
                <a:lnTo>
                  <a:pt x="659142" y="2759532"/>
                </a:lnTo>
                <a:lnTo>
                  <a:pt x="643318" y="2807855"/>
                </a:lnTo>
                <a:lnTo>
                  <a:pt x="628154" y="2856166"/>
                </a:lnTo>
                <a:lnTo>
                  <a:pt x="613714" y="2904477"/>
                </a:lnTo>
                <a:lnTo>
                  <a:pt x="600049" y="2952800"/>
                </a:lnTo>
                <a:lnTo>
                  <a:pt x="587235" y="3001162"/>
                </a:lnTo>
                <a:lnTo>
                  <a:pt x="575322" y="3049574"/>
                </a:lnTo>
                <a:lnTo>
                  <a:pt x="564362" y="3098076"/>
                </a:lnTo>
                <a:lnTo>
                  <a:pt x="554431" y="3146666"/>
                </a:lnTo>
                <a:lnTo>
                  <a:pt x="545579" y="3195383"/>
                </a:lnTo>
                <a:lnTo>
                  <a:pt x="537857" y="3244227"/>
                </a:lnTo>
                <a:lnTo>
                  <a:pt x="531342" y="3293224"/>
                </a:lnTo>
                <a:lnTo>
                  <a:pt x="526072" y="3342398"/>
                </a:lnTo>
                <a:lnTo>
                  <a:pt x="522122" y="3391763"/>
                </a:lnTo>
                <a:lnTo>
                  <a:pt x="519557" y="3441344"/>
                </a:lnTo>
                <a:lnTo>
                  <a:pt x="518426" y="3491153"/>
                </a:lnTo>
                <a:lnTo>
                  <a:pt x="518782" y="3541204"/>
                </a:lnTo>
                <a:lnTo>
                  <a:pt x="520700" y="3591534"/>
                </a:lnTo>
                <a:lnTo>
                  <a:pt x="524433" y="3648506"/>
                </a:lnTo>
                <a:lnTo>
                  <a:pt x="529945" y="3705275"/>
                </a:lnTo>
                <a:lnTo>
                  <a:pt x="537210" y="3761841"/>
                </a:lnTo>
                <a:lnTo>
                  <a:pt x="546252" y="3818217"/>
                </a:lnTo>
                <a:lnTo>
                  <a:pt x="557034" y="3874274"/>
                </a:lnTo>
                <a:lnTo>
                  <a:pt x="569556" y="3929913"/>
                </a:lnTo>
                <a:lnTo>
                  <a:pt x="583793" y="3985145"/>
                </a:lnTo>
                <a:lnTo>
                  <a:pt x="599770" y="4039959"/>
                </a:lnTo>
                <a:lnTo>
                  <a:pt x="617435" y="4094251"/>
                </a:lnTo>
                <a:lnTo>
                  <a:pt x="636765" y="4147909"/>
                </a:lnTo>
                <a:lnTo>
                  <a:pt x="657745" y="4200931"/>
                </a:lnTo>
                <a:lnTo>
                  <a:pt x="680402" y="4253344"/>
                </a:lnTo>
                <a:lnTo>
                  <a:pt x="704672" y="4305008"/>
                </a:lnTo>
                <a:lnTo>
                  <a:pt x="730516" y="4355858"/>
                </a:lnTo>
                <a:lnTo>
                  <a:pt x="757936" y="4405871"/>
                </a:lnTo>
                <a:lnTo>
                  <a:pt x="786930" y="4455058"/>
                </a:lnTo>
                <a:lnTo>
                  <a:pt x="817067" y="4502277"/>
                </a:lnTo>
                <a:lnTo>
                  <a:pt x="848626" y="4548505"/>
                </a:lnTo>
                <a:lnTo>
                  <a:pt x="881595" y="4593729"/>
                </a:lnTo>
                <a:lnTo>
                  <a:pt x="915987" y="4637951"/>
                </a:lnTo>
                <a:lnTo>
                  <a:pt x="951712" y="4681105"/>
                </a:lnTo>
                <a:lnTo>
                  <a:pt x="988733" y="4723079"/>
                </a:lnTo>
                <a:lnTo>
                  <a:pt x="1027023" y="4763897"/>
                </a:lnTo>
                <a:lnTo>
                  <a:pt x="1066609" y="4803546"/>
                </a:lnTo>
                <a:lnTo>
                  <a:pt x="1107389" y="4841964"/>
                </a:lnTo>
                <a:lnTo>
                  <a:pt x="1149477" y="4879225"/>
                </a:lnTo>
                <a:lnTo>
                  <a:pt x="1192326" y="4914849"/>
                </a:lnTo>
                <a:lnTo>
                  <a:pt x="1236484" y="4949317"/>
                </a:lnTo>
                <a:lnTo>
                  <a:pt x="1281696" y="4982413"/>
                </a:lnTo>
                <a:lnTo>
                  <a:pt x="1327848" y="5014061"/>
                </a:lnTo>
                <a:lnTo>
                  <a:pt x="1374965" y="5044275"/>
                </a:lnTo>
                <a:lnTo>
                  <a:pt x="1423047" y="5073040"/>
                </a:lnTo>
                <a:lnTo>
                  <a:pt x="1465478" y="5097043"/>
                </a:lnTo>
                <a:lnTo>
                  <a:pt x="1508404" y="5119827"/>
                </a:lnTo>
                <a:lnTo>
                  <a:pt x="1551851" y="5141392"/>
                </a:lnTo>
                <a:lnTo>
                  <a:pt x="1595805" y="5161737"/>
                </a:lnTo>
                <a:lnTo>
                  <a:pt x="1640255" y="5180863"/>
                </a:lnTo>
                <a:lnTo>
                  <a:pt x="1685213" y="5198757"/>
                </a:lnTo>
                <a:lnTo>
                  <a:pt x="1730679" y="5215433"/>
                </a:lnTo>
                <a:lnTo>
                  <a:pt x="1776653" y="5230888"/>
                </a:lnTo>
                <a:lnTo>
                  <a:pt x="1823135" y="5245112"/>
                </a:lnTo>
                <a:lnTo>
                  <a:pt x="1870113" y="5258130"/>
                </a:lnTo>
                <a:lnTo>
                  <a:pt x="1919566" y="5269763"/>
                </a:lnTo>
                <a:lnTo>
                  <a:pt x="1969274" y="5279428"/>
                </a:lnTo>
                <a:lnTo>
                  <a:pt x="2002802" y="5284660"/>
                </a:lnTo>
                <a:lnTo>
                  <a:pt x="2002802" y="5194147"/>
                </a:lnTo>
                <a:close/>
              </a:path>
              <a:path w="2011680" h="5556250">
                <a:moveTo>
                  <a:pt x="2002802" y="4778235"/>
                </a:moveTo>
                <a:lnTo>
                  <a:pt x="1959114" y="4751781"/>
                </a:lnTo>
                <a:lnTo>
                  <a:pt x="1919109" y="4725708"/>
                </a:lnTo>
                <a:lnTo>
                  <a:pt x="1879930" y="4698466"/>
                </a:lnTo>
                <a:lnTo>
                  <a:pt x="1841576" y="4670095"/>
                </a:lnTo>
                <a:lnTo>
                  <a:pt x="1804060" y="4640681"/>
                </a:lnTo>
                <a:lnTo>
                  <a:pt x="1767395" y="4610278"/>
                </a:lnTo>
                <a:lnTo>
                  <a:pt x="1731581" y="4578934"/>
                </a:lnTo>
                <a:lnTo>
                  <a:pt x="1696631" y="4546714"/>
                </a:lnTo>
                <a:lnTo>
                  <a:pt x="1661922" y="4512996"/>
                </a:lnTo>
                <a:lnTo>
                  <a:pt x="1628267" y="4478426"/>
                </a:lnTo>
                <a:lnTo>
                  <a:pt x="1595666" y="4443031"/>
                </a:lnTo>
                <a:lnTo>
                  <a:pt x="1564119" y="4406824"/>
                </a:lnTo>
                <a:lnTo>
                  <a:pt x="1533639" y="4369841"/>
                </a:lnTo>
                <a:lnTo>
                  <a:pt x="1504226" y="4332109"/>
                </a:lnTo>
                <a:lnTo>
                  <a:pt x="1475892" y="4293641"/>
                </a:lnTo>
                <a:lnTo>
                  <a:pt x="1448650" y="4254474"/>
                </a:lnTo>
                <a:lnTo>
                  <a:pt x="1422488" y="4214622"/>
                </a:lnTo>
                <a:lnTo>
                  <a:pt x="1397419" y="4174109"/>
                </a:lnTo>
                <a:lnTo>
                  <a:pt x="1373441" y="4132961"/>
                </a:lnTo>
                <a:lnTo>
                  <a:pt x="1350581" y="4091203"/>
                </a:lnTo>
                <a:lnTo>
                  <a:pt x="1328839" y="4048861"/>
                </a:lnTo>
                <a:lnTo>
                  <a:pt x="1308201" y="4005973"/>
                </a:lnTo>
                <a:lnTo>
                  <a:pt x="1288694" y="3962527"/>
                </a:lnTo>
                <a:lnTo>
                  <a:pt x="1270304" y="3918585"/>
                </a:lnTo>
                <a:lnTo>
                  <a:pt x="1253058" y="3874147"/>
                </a:lnTo>
                <a:lnTo>
                  <a:pt x="1236954" y="3829240"/>
                </a:lnTo>
                <a:lnTo>
                  <a:pt x="1221994" y="3783901"/>
                </a:lnTo>
                <a:lnTo>
                  <a:pt x="1208189" y="3738156"/>
                </a:lnTo>
                <a:lnTo>
                  <a:pt x="1195539" y="3692004"/>
                </a:lnTo>
                <a:lnTo>
                  <a:pt x="1184059" y="3645497"/>
                </a:lnTo>
                <a:lnTo>
                  <a:pt x="1173734" y="3598634"/>
                </a:lnTo>
                <a:lnTo>
                  <a:pt x="1164602" y="3551466"/>
                </a:lnTo>
                <a:lnTo>
                  <a:pt x="1156639" y="3503993"/>
                </a:lnTo>
                <a:lnTo>
                  <a:pt x="1149870" y="3456254"/>
                </a:lnTo>
                <a:lnTo>
                  <a:pt x="1144282" y="3408273"/>
                </a:lnTo>
                <a:lnTo>
                  <a:pt x="1139901" y="3360064"/>
                </a:lnTo>
                <a:lnTo>
                  <a:pt x="1136726" y="3311664"/>
                </a:lnTo>
                <a:lnTo>
                  <a:pt x="1134770" y="3263087"/>
                </a:lnTo>
                <a:lnTo>
                  <a:pt x="1134021" y="3214357"/>
                </a:lnTo>
                <a:lnTo>
                  <a:pt x="1134491" y="3165500"/>
                </a:lnTo>
                <a:lnTo>
                  <a:pt x="1136192" y="3116554"/>
                </a:lnTo>
                <a:lnTo>
                  <a:pt x="1139126" y="3067532"/>
                </a:lnTo>
                <a:lnTo>
                  <a:pt x="1143292" y="3018447"/>
                </a:lnTo>
                <a:lnTo>
                  <a:pt x="1148715" y="2969349"/>
                </a:lnTo>
                <a:lnTo>
                  <a:pt x="1155382" y="2920238"/>
                </a:lnTo>
                <a:lnTo>
                  <a:pt x="1163307" y="2871139"/>
                </a:lnTo>
                <a:lnTo>
                  <a:pt x="1172502" y="2822092"/>
                </a:lnTo>
                <a:lnTo>
                  <a:pt x="1182954" y="2773121"/>
                </a:lnTo>
                <a:lnTo>
                  <a:pt x="1194320" y="2725293"/>
                </a:lnTo>
                <a:lnTo>
                  <a:pt x="1206639" y="2677617"/>
                </a:lnTo>
                <a:lnTo>
                  <a:pt x="1219847" y="2630081"/>
                </a:lnTo>
                <a:lnTo>
                  <a:pt x="1233868" y="2582672"/>
                </a:lnTo>
                <a:lnTo>
                  <a:pt x="1248613" y="2535390"/>
                </a:lnTo>
                <a:lnTo>
                  <a:pt x="1264005" y="2488196"/>
                </a:lnTo>
                <a:lnTo>
                  <a:pt x="1279969" y="2441105"/>
                </a:lnTo>
                <a:lnTo>
                  <a:pt x="1296441" y="2394089"/>
                </a:lnTo>
                <a:lnTo>
                  <a:pt x="1313319" y="2347150"/>
                </a:lnTo>
                <a:lnTo>
                  <a:pt x="1330540" y="2300262"/>
                </a:lnTo>
                <a:lnTo>
                  <a:pt x="1348016" y="2253411"/>
                </a:lnTo>
                <a:lnTo>
                  <a:pt x="1436598" y="2019325"/>
                </a:lnTo>
                <a:lnTo>
                  <a:pt x="1454010" y="1972449"/>
                </a:lnTo>
                <a:lnTo>
                  <a:pt x="1471142" y="1925535"/>
                </a:lnTo>
                <a:lnTo>
                  <a:pt x="1487906" y="1878558"/>
                </a:lnTo>
                <a:lnTo>
                  <a:pt x="1504226" y="1831505"/>
                </a:lnTo>
                <a:lnTo>
                  <a:pt x="1520037" y="1784362"/>
                </a:lnTo>
                <a:lnTo>
                  <a:pt x="1535239" y="1737131"/>
                </a:lnTo>
                <a:lnTo>
                  <a:pt x="1549781" y="1689785"/>
                </a:lnTo>
                <a:lnTo>
                  <a:pt x="1564170" y="1640281"/>
                </a:lnTo>
                <a:lnTo>
                  <a:pt x="1577695" y="1590916"/>
                </a:lnTo>
                <a:lnTo>
                  <a:pt x="1590344" y="1541653"/>
                </a:lnTo>
                <a:lnTo>
                  <a:pt x="1602117" y="1492504"/>
                </a:lnTo>
                <a:lnTo>
                  <a:pt x="1613001" y="1443431"/>
                </a:lnTo>
                <a:lnTo>
                  <a:pt x="1622971" y="1394447"/>
                </a:lnTo>
                <a:lnTo>
                  <a:pt x="1632026" y="1345539"/>
                </a:lnTo>
                <a:lnTo>
                  <a:pt x="1640154" y="1296695"/>
                </a:lnTo>
                <a:lnTo>
                  <a:pt x="1647342" y="1247889"/>
                </a:lnTo>
                <a:lnTo>
                  <a:pt x="1653578" y="1199134"/>
                </a:lnTo>
                <a:lnTo>
                  <a:pt x="1658861" y="1150404"/>
                </a:lnTo>
                <a:lnTo>
                  <a:pt x="1663166" y="1101699"/>
                </a:lnTo>
                <a:lnTo>
                  <a:pt x="1666481" y="1052995"/>
                </a:lnTo>
                <a:lnTo>
                  <a:pt x="1668805" y="1004290"/>
                </a:lnTo>
                <a:lnTo>
                  <a:pt x="1670126" y="955573"/>
                </a:lnTo>
                <a:lnTo>
                  <a:pt x="1670418" y="906830"/>
                </a:lnTo>
                <a:lnTo>
                  <a:pt x="1669694" y="858050"/>
                </a:lnTo>
                <a:lnTo>
                  <a:pt x="1667916" y="809231"/>
                </a:lnTo>
                <a:lnTo>
                  <a:pt x="1665097" y="760361"/>
                </a:lnTo>
                <a:lnTo>
                  <a:pt x="1661210" y="711415"/>
                </a:lnTo>
                <a:lnTo>
                  <a:pt x="1656257" y="662406"/>
                </a:lnTo>
                <a:lnTo>
                  <a:pt x="1650212" y="613295"/>
                </a:lnTo>
                <a:lnTo>
                  <a:pt x="1643253" y="563460"/>
                </a:lnTo>
                <a:lnTo>
                  <a:pt x="1635455" y="513740"/>
                </a:lnTo>
                <a:lnTo>
                  <a:pt x="1626844" y="464146"/>
                </a:lnTo>
                <a:lnTo>
                  <a:pt x="1617446" y="414693"/>
                </a:lnTo>
                <a:lnTo>
                  <a:pt x="1607312" y="365366"/>
                </a:lnTo>
                <a:lnTo>
                  <a:pt x="1596453" y="316179"/>
                </a:lnTo>
                <a:lnTo>
                  <a:pt x="1584896" y="267144"/>
                </a:lnTo>
                <a:lnTo>
                  <a:pt x="1572691" y="218262"/>
                </a:lnTo>
                <a:lnTo>
                  <a:pt x="1559852" y="169532"/>
                </a:lnTo>
                <a:lnTo>
                  <a:pt x="1546428" y="120954"/>
                </a:lnTo>
                <a:lnTo>
                  <a:pt x="1532420" y="72555"/>
                </a:lnTo>
                <a:lnTo>
                  <a:pt x="1517878" y="24307"/>
                </a:lnTo>
                <a:lnTo>
                  <a:pt x="1510449" y="558"/>
                </a:lnTo>
                <a:lnTo>
                  <a:pt x="1407972" y="558"/>
                </a:lnTo>
                <a:lnTo>
                  <a:pt x="1431556" y="77000"/>
                </a:lnTo>
                <a:lnTo>
                  <a:pt x="1445463" y="124117"/>
                </a:lnTo>
                <a:lnTo>
                  <a:pt x="1458912" y="171411"/>
                </a:lnTo>
                <a:lnTo>
                  <a:pt x="1471853" y="218909"/>
                </a:lnTo>
                <a:lnTo>
                  <a:pt x="1484274" y="266585"/>
                </a:lnTo>
                <a:lnTo>
                  <a:pt x="1496110" y="314439"/>
                </a:lnTo>
                <a:lnTo>
                  <a:pt x="1507312" y="362483"/>
                </a:lnTo>
                <a:lnTo>
                  <a:pt x="1517865" y="410692"/>
                </a:lnTo>
                <a:lnTo>
                  <a:pt x="1527721" y="459079"/>
                </a:lnTo>
                <a:lnTo>
                  <a:pt x="1536827" y="507644"/>
                </a:lnTo>
                <a:lnTo>
                  <a:pt x="1545145" y="556361"/>
                </a:lnTo>
                <a:lnTo>
                  <a:pt x="1552638" y="605256"/>
                </a:lnTo>
                <a:lnTo>
                  <a:pt x="1559267" y="654304"/>
                </a:lnTo>
                <a:lnTo>
                  <a:pt x="1564995" y="703503"/>
                </a:lnTo>
                <a:lnTo>
                  <a:pt x="1569770" y="752868"/>
                </a:lnTo>
                <a:lnTo>
                  <a:pt x="1573555" y="802386"/>
                </a:lnTo>
                <a:lnTo>
                  <a:pt x="1576298" y="852043"/>
                </a:lnTo>
                <a:lnTo>
                  <a:pt x="1577987" y="901852"/>
                </a:lnTo>
                <a:lnTo>
                  <a:pt x="1578559" y="951801"/>
                </a:lnTo>
                <a:lnTo>
                  <a:pt x="1577975" y="1001877"/>
                </a:lnTo>
                <a:lnTo>
                  <a:pt x="1576184" y="1052106"/>
                </a:lnTo>
                <a:lnTo>
                  <a:pt x="1573174" y="1102461"/>
                </a:lnTo>
                <a:lnTo>
                  <a:pt x="1568881" y="1152944"/>
                </a:lnTo>
                <a:lnTo>
                  <a:pt x="1563344" y="1203375"/>
                </a:lnTo>
                <a:lnTo>
                  <a:pt x="1556639" y="1253578"/>
                </a:lnTo>
                <a:lnTo>
                  <a:pt x="1548841" y="1303591"/>
                </a:lnTo>
                <a:lnTo>
                  <a:pt x="1539989" y="1353388"/>
                </a:lnTo>
                <a:lnTo>
                  <a:pt x="1530159" y="1402994"/>
                </a:lnTo>
                <a:lnTo>
                  <a:pt x="1519389" y="1452422"/>
                </a:lnTo>
                <a:lnTo>
                  <a:pt x="1507756" y="1501686"/>
                </a:lnTo>
                <a:lnTo>
                  <a:pt x="1495310" y="1550784"/>
                </a:lnTo>
                <a:lnTo>
                  <a:pt x="1482090" y="1599730"/>
                </a:lnTo>
                <a:lnTo>
                  <a:pt x="1468183" y="1648536"/>
                </a:lnTo>
                <a:lnTo>
                  <a:pt x="1453616" y="1697215"/>
                </a:lnTo>
                <a:lnTo>
                  <a:pt x="1438465" y="1745780"/>
                </a:lnTo>
                <a:lnTo>
                  <a:pt x="1422793" y="1794217"/>
                </a:lnTo>
                <a:lnTo>
                  <a:pt x="1406639" y="1842566"/>
                </a:lnTo>
                <a:lnTo>
                  <a:pt x="1390065" y="1890826"/>
                </a:lnTo>
                <a:lnTo>
                  <a:pt x="1373136" y="1938997"/>
                </a:lnTo>
                <a:lnTo>
                  <a:pt x="1355902" y="1987092"/>
                </a:lnTo>
                <a:lnTo>
                  <a:pt x="1320749" y="2083130"/>
                </a:lnTo>
                <a:lnTo>
                  <a:pt x="1249324" y="2274798"/>
                </a:lnTo>
                <a:lnTo>
                  <a:pt x="1231099" y="2324595"/>
                </a:lnTo>
                <a:lnTo>
                  <a:pt x="1213370" y="2374303"/>
                </a:lnTo>
                <a:lnTo>
                  <a:pt x="1196187" y="2423947"/>
                </a:lnTo>
                <a:lnTo>
                  <a:pt x="1179626" y="2473528"/>
                </a:lnTo>
                <a:lnTo>
                  <a:pt x="1163713" y="2523083"/>
                </a:lnTo>
                <a:lnTo>
                  <a:pt x="1148524" y="2572626"/>
                </a:lnTo>
                <a:lnTo>
                  <a:pt x="1134097" y="2622169"/>
                </a:lnTo>
                <a:lnTo>
                  <a:pt x="1120495" y="2671737"/>
                </a:lnTo>
                <a:lnTo>
                  <a:pt x="1107782" y="2721343"/>
                </a:lnTo>
                <a:lnTo>
                  <a:pt x="1095984" y="2771013"/>
                </a:lnTo>
                <a:lnTo>
                  <a:pt x="1085176" y="2820746"/>
                </a:lnTo>
                <a:lnTo>
                  <a:pt x="1075410" y="2870581"/>
                </a:lnTo>
                <a:lnTo>
                  <a:pt x="1066736" y="2920530"/>
                </a:lnTo>
                <a:lnTo>
                  <a:pt x="1059218" y="2970619"/>
                </a:lnTo>
                <a:lnTo>
                  <a:pt x="1052893" y="3020847"/>
                </a:lnTo>
                <a:lnTo>
                  <a:pt x="1047813" y="3071241"/>
                </a:lnTo>
                <a:lnTo>
                  <a:pt x="1044054" y="3121825"/>
                </a:lnTo>
                <a:lnTo>
                  <a:pt x="1041666" y="3172599"/>
                </a:lnTo>
                <a:lnTo>
                  <a:pt x="1040688" y="3223615"/>
                </a:lnTo>
                <a:lnTo>
                  <a:pt x="1041171" y="3274860"/>
                </a:lnTo>
                <a:lnTo>
                  <a:pt x="1043190" y="3326371"/>
                </a:lnTo>
                <a:lnTo>
                  <a:pt x="1046022" y="3372256"/>
                </a:lnTo>
                <a:lnTo>
                  <a:pt x="1049921" y="3418027"/>
                </a:lnTo>
                <a:lnTo>
                  <a:pt x="1054925" y="3463671"/>
                </a:lnTo>
                <a:lnTo>
                  <a:pt x="1061008" y="3509200"/>
                </a:lnTo>
                <a:lnTo>
                  <a:pt x="1068171" y="3554615"/>
                </a:lnTo>
                <a:lnTo>
                  <a:pt x="1076413" y="3599853"/>
                </a:lnTo>
                <a:lnTo>
                  <a:pt x="1085710" y="3644836"/>
                </a:lnTo>
                <a:lnTo>
                  <a:pt x="1096073" y="3689566"/>
                </a:lnTo>
                <a:lnTo>
                  <a:pt x="1107503" y="3734066"/>
                </a:lnTo>
                <a:lnTo>
                  <a:pt x="1120000" y="3778300"/>
                </a:lnTo>
                <a:lnTo>
                  <a:pt x="1133538" y="3822242"/>
                </a:lnTo>
                <a:lnTo>
                  <a:pt x="1148092" y="3865803"/>
                </a:lnTo>
                <a:lnTo>
                  <a:pt x="1163688" y="3909009"/>
                </a:lnTo>
                <a:lnTo>
                  <a:pt x="1180299" y="3951833"/>
                </a:lnTo>
                <a:lnTo>
                  <a:pt x="1197952" y="3994289"/>
                </a:lnTo>
                <a:lnTo>
                  <a:pt x="1216596" y="4036314"/>
                </a:lnTo>
                <a:lnTo>
                  <a:pt x="1236218" y="4077843"/>
                </a:lnTo>
                <a:lnTo>
                  <a:pt x="1256804" y="4118889"/>
                </a:lnTo>
                <a:lnTo>
                  <a:pt x="1278382" y="4159440"/>
                </a:lnTo>
                <a:lnTo>
                  <a:pt x="1300924" y="4199509"/>
                </a:lnTo>
                <a:lnTo>
                  <a:pt x="1329512" y="4247007"/>
                </a:lnTo>
                <a:lnTo>
                  <a:pt x="1359547" y="4293654"/>
                </a:lnTo>
                <a:lnTo>
                  <a:pt x="1390878" y="4339221"/>
                </a:lnTo>
                <a:lnTo>
                  <a:pt x="1423644" y="4383938"/>
                </a:lnTo>
                <a:lnTo>
                  <a:pt x="1457744" y="4427639"/>
                </a:lnTo>
                <a:lnTo>
                  <a:pt x="1493113" y="4470273"/>
                </a:lnTo>
                <a:lnTo>
                  <a:pt x="1529765" y="4511802"/>
                </a:lnTo>
                <a:lnTo>
                  <a:pt x="1567675" y="4552251"/>
                </a:lnTo>
                <a:lnTo>
                  <a:pt x="1606791" y="4591532"/>
                </a:lnTo>
                <a:lnTo>
                  <a:pt x="1647024" y="4629594"/>
                </a:lnTo>
                <a:lnTo>
                  <a:pt x="1667903" y="4648162"/>
                </a:lnTo>
                <a:lnTo>
                  <a:pt x="1688401" y="4666412"/>
                </a:lnTo>
                <a:lnTo>
                  <a:pt x="1730908" y="4701997"/>
                </a:lnTo>
                <a:lnTo>
                  <a:pt x="1774469" y="4736300"/>
                </a:lnTo>
                <a:lnTo>
                  <a:pt x="1818995" y="4769231"/>
                </a:lnTo>
                <a:lnTo>
                  <a:pt x="1864512" y="4800803"/>
                </a:lnTo>
                <a:lnTo>
                  <a:pt x="1910981" y="4831016"/>
                </a:lnTo>
                <a:lnTo>
                  <a:pt x="1955977" y="4859375"/>
                </a:lnTo>
                <a:lnTo>
                  <a:pt x="2001926" y="4885868"/>
                </a:lnTo>
                <a:lnTo>
                  <a:pt x="2002802" y="4886337"/>
                </a:lnTo>
                <a:lnTo>
                  <a:pt x="2002802" y="4778235"/>
                </a:lnTo>
                <a:close/>
              </a:path>
              <a:path w="2011680" h="5556250">
                <a:moveTo>
                  <a:pt x="2002802" y="1319847"/>
                </a:moveTo>
                <a:lnTo>
                  <a:pt x="1991309" y="1359649"/>
                </a:lnTo>
                <a:lnTo>
                  <a:pt x="1976602" y="1408315"/>
                </a:lnTo>
                <a:lnTo>
                  <a:pt x="1961311" y="1456893"/>
                </a:lnTo>
                <a:lnTo>
                  <a:pt x="1945513" y="1505394"/>
                </a:lnTo>
                <a:lnTo>
                  <a:pt x="1929269" y="1553806"/>
                </a:lnTo>
                <a:lnTo>
                  <a:pt x="1912607" y="1602143"/>
                </a:lnTo>
                <a:lnTo>
                  <a:pt x="1895614" y="1650403"/>
                </a:lnTo>
                <a:lnTo>
                  <a:pt x="1878342" y="1698599"/>
                </a:lnTo>
                <a:lnTo>
                  <a:pt x="1843151" y="1794789"/>
                </a:lnTo>
                <a:lnTo>
                  <a:pt x="1754212" y="2034362"/>
                </a:lnTo>
                <a:lnTo>
                  <a:pt x="1736445" y="2083396"/>
                </a:lnTo>
                <a:lnTo>
                  <a:pt x="1719338" y="2132431"/>
                </a:lnTo>
                <a:lnTo>
                  <a:pt x="1702917" y="2181466"/>
                </a:lnTo>
                <a:lnTo>
                  <a:pt x="1687245" y="2230501"/>
                </a:lnTo>
                <a:lnTo>
                  <a:pt x="1672323" y="2279561"/>
                </a:lnTo>
                <a:lnTo>
                  <a:pt x="1658200" y="2328634"/>
                </a:lnTo>
                <a:lnTo>
                  <a:pt x="1644929" y="2377757"/>
                </a:lnTo>
                <a:lnTo>
                  <a:pt x="1632508" y="2426906"/>
                </a:lnTo>
                <a:lnTo>
                  <a:pt x="1621015" y="2476119"/>
                </a:lnTo>
                <a:lnTo>
                  <a:pt x="1610448" y="2525382"/>
                </a:lnTo>
                <a:lnTo>
                  <a:pt x="1600860" y="2574721"/>
                </a:lnTo>
                <a:lnTo>
                  <a:pt x="1592287" y="2624137"/>
                </a:lnTo>
                <a:lnTo>
                  <a:pt x="1584756" y="2673629"/>
                </a:lnTo>
                <a:lnTo>
                  <a:pt x="1578305" y="2723223"/>
                </a:lnTo>
                <a:lnTo>
                  <a:pt x="1572971" y="2772918"/>
                </a:lnTo>
                <a:lnTo>
                  <a:pt x="1568792" y="2822727"/>
                </a:lnTo>
                <a:lnTo>
                  <a:pt x="1565795" y="2872663"/>
                </a:lnTo>
                <a:lnTo>
                  <a:pt x="1564017" y="2922727"/>
                </a:lnTo>
                <a:lnTo>
                  <a:pt x="1563509" y="2972917"/>
                </a:lnTo>
                <a:lnTo>
                  <a:pt x="1564284" y="3023260"/>
                </a:lnTo>
                <a:lnTo>
                  <a:pt x="1566379" y="3073768"/>
                </a:lnTo>
                <a:lnTo>
                  <a:pt x="1569656" y="3125863"/>
                </a:lnTo>
                <a:lnTo>
                  <a:pt x="1574241" y="3177743"/>
                </a:lnTo>
                <a:lnTo>
                  <a:pt x="1580108" y="3229419"/>
                </a:lnTo>
                <a:lnTo>
                  <a:pt x="1587271" y="3280867"/>
                </a:lnTo>
                <a:lnTo>
                  <a:pt x="1595729" y="3332111"/>
                </a:lnTo>
                <a:lnTo>
                  <a:pt x="1605445" y="3383000"/>
                </a:lnTo>
                <a:lnTo>
                  <a:pt x="1616519" y="3433953"/>
                </a:lnTo>
                <a:lnTo>
                  <a:pt x="1628851" y="3484562"/>
                </a:lnTo>
                <a:lnTo>
                  <a:pt x="1642478" y="3534943"/>
                </a:lnTo>
                <a:lnTo>
                  <a:pt x="1657362" y="3584981"/>
                </a:lnTo>
                <a:lnTo>
                  <a:pt x="1673453" y="3634511"/>
                </a:lnTo>
                <a:lnTo>
                  <a:pt x="1690763" y="3683546"/>
                </a:lnTo>
                <a:lnTo>
                  <a:pt x="1709293" y="3732085"/>
                </a:lnTo>
                <a:lnTo>
                  <a:pt x="1729016" y="3780129"/>
                </a:lnTo>
                <a:lnTo>
                  <a:pt x="1749958" y="3827665"/>
                </a:lnTo>
                <a:lnTo>
                  <a:pt x="1772119" y="3874719"/>
                </a:lnTo>
                <a:lnTo>
                  <a:pt x="1795487" y="3921264"/>
                </a:lnTo>
                <a:lnTo>
                  <a:pt x="1820075" y="3967315"/>
                </a:lnTo>
                <a:lnTo>
                  <a:pt x="1845830" y="4012387"/>
                </a:lnTo>
                <a:lnTo>
                  <a:pt x="1869782" y="4051998"/>
                </a:lnTo>
                <a:lnTo>
                  <a:pt x="1896198" y="4093235"/>
                </a:lnTo>
                <a:lnTo>
                  <a:pt x="1923656" y="4133710"/>
                </a:lnTo>
                <a:lnTo>
                  <a:pt x="1952155" y="4173448"/>
                </a:lnTo>
                <a:lnTo>
                  <a:pt x="1981695" y="4212450"/>
                </a:lnTo>
                <a:lnTo>
                  <a:pt x="2002802" y="4238866"/>
                </a:lnTo>
                <a:lnTo>
                  <a:pt x="2002802" y="4092727"/>
                </a:lnTo>
                <a:lnTo>
                  <a:pt x="2002802" y="4078262"/>
                </a:lnTo>
                <a:lnTo>
                  <a:pt x="1969147" y="4028249"/>
                </a:lnTo>
                <a:lnTo>
                  <a:pt x="1943544" y="3987508"/>
                </a:lnTo>
                <a:lnTo>
                  <a:pt x="1895576" y="3904145"/>
                </a:lnTo>
                <a:lnTo>
                  <a:pt x="1873211" y="3861574"/>
                </a:lnTo>
                <a:lnTo>
                  <a:pt x="1851926" y="3818445"/>
                </a:lnTo>
                <a:lnTo>
                  <a:pt x="1831721" y="3774770"/>
                </a:lnTo>
                <a:lnTo>
                  <a:pt x="1812620" y="3730587"/>
                </a:lnTo>
                <a:lnTo>
                  <a:pt x="1794611" y="3685908"/>
                </a:lnTo>
                <a:lnTo>
                  <a:pt x="1777707" y="3640759"/>
                </a:lnTo>
                <a:lnTo>
                  <a:pt x="1761896" y="3595166"/>
                </a:lnTo>
                <a:lnTo>
                  <a:pt x="1747202" y="3549154"/>
                </a:lnTo>
                <a:lnTo>
                  <a:pt x="1733613" y="3502749"/>
                </a:lnTo>
                <a:lnTo>
                  <a:pt x="1721129" y="3455962"/>
                </a:lnTo>
                <a:lnTo>
                  <a:pt x="1709775" y="3408832"/>
                </a:lnTo>
                <a:lnTo>
                  <a:pt x="1699539" y="3361385"/>
                </a:lnTo>
                <a:lnTo>
                  <a:pt x="1690420" y="3313620"/>
                </a:lnTo>
                <a:lnTo>
                  <a:pt x="1682432" y="3265589"/>
                </a:lnTo>
                <a:lnTo>
                  <a:pt x="1675587" y="3217303"/>
                </a:lnTo>
                <a:lnTo>
                  <a:pt x="1669859" y="3168789"/>
                </a:lnTo>
                <a:lnTo>
                  <a:pt x="1665287" y="3120059"/>
                </a:lnTo>
                <a:lnTo>
                  <a:pt x="1661845" y="3071152"/>
                </a:lnTo>
                <a:lnTo>
                  <a:pt x="1659547" y="3022079"/>
                </a:lnTo>
                <a:lnTo>
                  <a:pt x="1658404" y="2972879"/>
                </a:lnTo>
                <a:lnTo>
                  <a:pt x="1658416" y="2923565"/>
                </a:lnTo>
                <a:lnTo>
                  <a:pt x="1659585" y="2874162"/>
                </a:lnTo>
                <a:lnTo>
                  <a:pt x="1661909" y="2824696"/>
                </a:lnTo>
                <a:lnTo>
                  <a:pt x="1665401" y="2775191"/>
                </a:lnTo>
                <a:lnTo>
                  <a:pt x="1670062" y="2725661"/>
                </a:lnTo>
                <a:lnTo>
                  <a:pt x="1675892" y="2676144"/>
                </a:lnTo>
                <a:lnTo>
                  <a:pt x="1682902" y="2626664"/>
                </a:lnTo>
                <a:lnTo>
                  <a:pt x="1691081" y="2577223"/>
                </a:lnTo>
                <a:lnTo>
                  <a:pt x="1700453" y="2527871"/>
                </a:lnTo>
                <a:lnTo>
                  <a:pt x="1710715" y="2479764"/>
                </a:lnTo>
                <a:lnTo>
                  <a:pt x="1722043" y="2431834"/>
                </a:lnTo>
                <a:lnTo>
                  <a:pt x="1734350" y="2384056"/>
                </a:lnTo>
                <a:lnTo>
                  <a:pt x="1747558" y="2336419"/>
                </a:lnTo>
                <a:lnTo>
                  <a:pt x="1761578" y="2288921"/>
                </a:lnTo>
                <a:lnTo>
                  <a:pt x="1776349" y="2241537"/>
                </a:lnTo>
                <a:lnTo>
                  <a:pt x="1791766" y="2194268"/>
                </a:lnTo>
                <a:lnTo>
                  <a:pt x="1807768" y="2147087"/>
                </a:lnTo>
                <a:lnTo>
                  <a:pt x="1824253" y="2099983"/>
                </a:lnTo>
                <a:lnTo>
                  <a:pt x="1841169" y="2052942"/>
                </a:lnTo>
                <a:lnTo>
                  <a:pt x="1858416" y="2005965"/>
                </a:lnTo>
                <a:lnTo>
                  <a:pt x="1964486" y="1724431"/>
                </a:lnTo>
                <a:lnTo>
                  <a:pt x="1981847" y="1677454"/>
                </a:lnTo>
                <a:lnTo>
                  <a:pt x="1998903" y="1630413"/>
                </a:lnTo>
                <a:lnTo>
                  <a:pt x="2002802" y="1619364"/>
                </a:lnTo>
                <a:lnTo>
                  <a:pt x="2002802" y="1319847"/>
                </a:lnTo>
                <a:close/>
              </a:path>
              <a:path w="2011680" h="5556250">
                <a:moveTo>
                  <a:pt x="2011641" y="5552973"/>
                </a:moveTo>
                <a:lnTo>
                  <a:pt x="2008187" y="5470131"/>
                </a:lnTo>
                <a:lnTo>
                  <a:pt x="1979053" y="5470360"/>
                </a:lnTo>
                <a:lnTo>
                  <a:pt x="1922830" y="5474347"/>
                </a:lnTo>
                <a:lnTo>
                  <a:pt x="1877301" y="5471477"/>
                </a:lnTo>
                <a:lnTo>
                  <a:pt x="1831403" y="5467959"/>
                </a:lnTo>
                <a:lnTo>
                  <a:pt x="1774075" y="5470029"/>
                </a:lnTo>
                <a:lnTo>
                  <a:pt x="1727263" y="5464911"/>
                </a:lnTo>
                <a:lnTo>
                  <a:pt x="1679956" y="5458892"/>
                </a:lnTo>
                <a:lnTo>
                  <a:pt x="1632127" y="5451995"/>
                </a:lnTo>
                <a:lnTo>
                  <a:pt x="1583791" y="5444210"/>
                </a:lnTo>
                <a:lnTo>
                  <a:pt x="1534934" y="5435524"/>
                </a:lnTo>
                <a:lnTo>
                  <a:pt x="1485582" y="5425948"/>
                </a:lnTo>
                <a:lnTo>
                  <a:pt x="1435722" y="5415483"/>
                </a:lnTo>
                <a:lnTo>
                  <a:pt x="1385341" y="5404129"/>
                </a:lnTo>
                <a:lnTo>
                  <a:pt x="1334516" y="5391975"/>
                </a:lnTo>
                <a:lnTo>
                  <a:pt x="1283284" y="5379123"/>
                </a:lnTo>
                <a:lnTo>
                  <a:pt x="1242682" y="5359260"/>
                </a:lnTo>
                <a:lnTo>
                  <a:pt x="1190637" y="5344998"/>
                </a:lnTo>
                <a:lnTo>
                  <a:pt x="1149235" y="5323725"/>
                </a:lnTo>
                <a:lnTo>
                  <a:pt x="1107414" y="5301754"/>
                </a:lnTo>
                <a:lnTo>
                  <a:pt x="1054176" y="5285384"/>
                </a:lnTo>
                <a:lnTo>
                  <a:pt x="1011555" y="5262003"/>
                </a:lnTo>
                <a:lnTo>
                  <a:pt x="968540" y="5237912"/>
                </a:lnTo>
                <a:lnTo>
                  <a:pt x="879487" y="5184483"/>
                </a:lnTo>
                <a:lnTo>
                  <a:pt x="766076" y="5114023"/>
                </a:lnTo>
                <a:lnTo>
                  <a:pt x="754176" y="5093195"/>
                </a:lnTo>
                <a:lnTo>
                  <a:pt x="684911" y="5048796"/>
                </a:lnTo>
                <a:lnTo>
                  <a:pt x="672719" y="5027447"/>
                </a:lnTo>
                <a:lnTo>
                  <a:pt x="626071" y="4997018"/>
                </a:lnTo>
                <a:lnTo>
                  <a:pt x="613676" y="4975339"/>
                </a:lnTo>
                <a:lnTo>
                  <a:pt x="590207" y="4959858"/>
                </a:lnTo>
                <a:lnTo>
                  <a:pt x="577710" y="4937988"/>
                </a:lnTo>
                <a:lnTo>
                  <a:pt x="554126" y="4922329"/>
                </a:lnTo>
                <a:lnTo>
                  <a:pt x="541528" y="4900269"/>
                </a:lnTo>
                <a:lnTo>
                  <a:pt x="517855" y="4884458"/>
                </a:lnTo>
                <a:lnTo>
                  <a:pt x="505167" y="4862258"/>
                </a:lnTo>
                <a:lnTo>
                  <a:pt x="481406" y="4846282"/>
                </a:lnTo>
                <a:lnTo>
                  <a:pt x="455853" y="4801565"/>
                </a:lnTo>
                <a:lnTo>
                  <a:pt x="432003" y="4785423"/>
                </a:lnTo>
                <a:lnTo>
                  <a:pt x="380453" y="4695241"/>
                </a:lnTo>
                <a:lnTo>
                  <a:pt x="356501" y="4678921"/>
                </a:lnTo>
                <a:lnTo>
                  <a:pt x="584403" y="5077676"/>
                </a:lnTo>
                <a:lnTo>
                  <a:pt x="619379" y="5113286"/>
                </a:lnTo>
                <a:lnTo>
                  <a:pt x="665124" y="5142141"/>
                </a:lnTo>
                <a:lnTo>
                  <a:pt x="699592" y="5176837"/>
                </a:lnTo>
                <a:lnTo>
                  <a:pt x="789774" y="5232273"/>
                </a:lnTo>
                <a:lnTo>
                  <a:pt x="823455" y="5265598"/>
                </a:lnTo>
                <a:lnTo>
                  <a:pt x="867829" y="5292052"/>
                </a:lnTo>
                <a:lnTo>
                  <a:pt x="911809" y="5317807"/>
                </a:lnTo>
                <a:lnTo>
                  <a:pt x="966419" y="5336578"/>
                </a:lnTo>
                <a:lnTo>
                  <a:pt x="1009599" y="5360936"/>
                </a:lnTo>
                <a:lnTo>
                  <a:pt x="1052372" y="5384609"/>
                </a:lnTo>
                <a:lnTo>
                  <a:pt x="1094765" y="5407584"/>
                </a:lnTo>
                <a:lnTo>
                  <a:pt x="1147775" y="5423560"/>
                </a:lnTo>
                <a:lnTo>
                  <a:pt x="1200391" y="5438838"/>
                </a:lnTo>
                <a:lnTo>
                  <a:pt x="1241590" y="5459730"/>
                </a:lnTo>
                <a:lnTo>
                  <a:pt x="1293202" y="5473255"/>
                </a:lnTo>
                <a:lnTo>
                  <a:pt x="1344231" y="5485752"/>
                </a:lnTo>
                <a:lnTo>
                  <a:pt x="1394701" y="5497271"/>
                </a:lnTo>
                <a:lnTo>
                  <a:pt x="1444637" y="5507863"/>
                </a:lnTo>
                <a:lnTo>
                  <a:pt x="1494053" y="5517553"/>
                </a:lnTo>
                <a:lnTo>
                  <a:pt x="1542986" y="5526392"/>
                </a:lnTo>
                <a:lnTo>
                  <a:pt x="1591462" y="5534431"/>
                </a:lnTo>
                <a:lnTo>
                  <a:pt x="1639506" y="5541696"/>
                </a:lnTo>
                <a:lnTo>
                  <a:pt x="1687131" y="5548236"/>
                </a:lnTo>
                <a:lnTo>
                  <a:pt x="1745386" y="5547804"/>
                </a:lnTo>
                <a:lnTo>
                  <a:pt x="1792262" y="5553024"/>
                </a:lnTo>
                <a:lnTo>
                  <a:pt x="1849818" y="5551360"/>
                </a:lnTo>
                <a:lnTo>
                  <a:pt x="1896033" y="5555437"/>
                </a:lnTo>
                <a:lnTo>
                  <a:pt x="1952980" y="5552706"/>
                </a:lnTo>
                <a:lnTo>
                  <a:pt x="1998649" y="5555818"/>
                </a:lnTo>
                <a:lnTo>
                  <a:pt x="2011641" y="5552973"/>
                </a:lnTo>
                <a:close/>
              </a:path>
            </a:pathLst>
          </a:custGeom>
          <a:solidFill>
            <a:srgbClr val="FFFFFF">
              <a:alpha val="50999"/>
            </a:srgbClr>
          </a:solidFill>
        </p:spPr>
        <p:txBody>
          <a:bodyPr wrap="square" lIns="0" tIns="0" rIns="0" bIns="0" rtlCol="0"/>
          <a:lstStyle/>
          <a:p>
            <a:endParaRPr/>
          </a:p>
        </p:txBody>
      </p:sp>
      <p:pic>
        <p:nvPicPr>
          <p:cNvPr id="38" name="object 38"/>
          <p:cNvPicPr/>
          <p:nvPr/>
        </p:nvPicPr>
        <p:blipFill>
          <a:blip r:embed="rId31" cstate="print"/>
          <a:stretch>
            <a:fillRect/>
          </a:stretch>
        </p:blipFill>
        <p:spPr>
          <a:xfrm>
            <a:off x="127664" y="7389877"/>
            <a:ext cx="6123193" cy="2725672"/>
          </a:xfrm>
          <a:prstGeom prst="rect">
            <a:avLst/>
          </a:prstGeom>
        </p:spPr>
      </p:pic>
      <p:sp>
        <p:nvSpPr>
          <p:cNvPr id="39" name="TextBox 38">
            <a:extLst>
              <a:ext uri="{FF2B5EF4-FFF2-40B4-BE49-F238E27FC236}">
                <a16:creationId xmlns:a16="http://schemas.microsoft.com/office/drawing/2014/main" id="{7D771242-D9D0-7408-576D-E6C42CB54B0C}"/>
              </a:ext>
            </a:extLst>
          </p:cNvPr>
          <p:cNvSpPr txBox="1"/>
          <p:nvPr/>
        </p:nvSpPr>
        <p:spPr>
          <a:xfrm>
            <a:off x="839043" y="2320293"/>
            <a:ext cx="16154400" cy="584775"/>
          </a:xfrm>
          <a:prstGeom prst="rect">
            <a:avLst/>
          </a:prstGeom>
          <a:noFill/>
        </p:spPr>
        <p:txBody>
          <a:bodyPr wrap="square" rtlCol="0">
            <a:spAutoFit/>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NACEP—National Alliance of Concurrent Enrollment Partnerships</a:t>
            </a:r>
          </a:p>
        </p:txBody>
      </p:sp>
      <p:sp>
        <p:nvSpPr>
          <p:cNvPr id="40" name="TextBox 39">
            <a:extLst>
              <a:ext uri="{FF2B5EF4-FFF2-40B4-BE49-F238E27FC236}">
                <a16:creationId xmlns:a16="http://schemas.microsoft.com/office/drawing/2014/main" id="{316DB606-C06A-707B-6AC6-E926F558B5A0}"/>
              </a:ext>
            </a:extLst>
          </p:cNvPr>
          <p:cNvSpPr txBox="1"/>
          <p:nvPr/>
        </p:nvSpPr>
        <p:spPr>
          <a:xfrm>
            <a:off x="838200" y="3162300"/>
            <a:ext cx="16192500" cy="4031873"/>
          </a:xfrm>
          <a:prstGeom prst="rect">
            <a:avLst/>
          </a:prstGeom>
          <a:noFill/>
        </p:spPr>
        <p:txBody>
          <a:bodyPr wrap="square" rtlCol="0">
            <a:spAutoFit/>
          </a:bodyPr>
          <a:lstStyle/>
          <a:p>
            <a:r>
              <a:rPr lang="en-US" sz="3200" dirty="0">
                <a:latin typeface="Calibri" panose="020F0502020204030204" pitchFamily="34" charset="0"/>
                <a:ea typeface="Calibri" panose="020F0502020204030204" pitchFamily="34" charset="0"/>
                <a:cs typeface="Calibri" panose="020F0502020204030204" pitchFamily="34" charset="0"/>
              </a:rPr>
              <a:t>NACEP has 6 Standards each with required a list of required evidence that our program meets the standards.</a:t>
            </a:r>
          </a:p>
          <a:p>
            <a:r>
              <a:rPr lang="en-US" sz="3200" dirty="0">
                <a:latin typeface="Calibri" panose="020F0502020204030204" pitchFamily="34" charset="0"/>
                <a:ea typeface="Calibri" panose="020F0502020204030204" pitchFamily="34" charset="0"/>
                <a:cs typeface="Calibri" panose="020F0502020204030204" pitchFamily="34" charset="0"/>
              </a:rPr>
              <a:t>	There are overall program standards, partnership (with districts), faculty, student, 	curriculum, assessment, and evaluation standards.</a:t>
            </a:r>
          </a:p>
          <a:p>
            <a:r>
              <a:rPr lang="en-US" sz="3200" dirty="0">
                <a:latin typeface="Calibri" panose="020F0502020204030204" pitchFamily="34" charset="0"/>
                <a:ea typeface="Calibri" panose="020F0502020204030204" pitchFamily="34" charset="0"/>
                <a:cs typeface="Calibri" panose="020F0502020204030204" pitchFamily="34" charset="0"/>
              </a:rPr>
              <a:t>Please review the Instructor Handbook for more specifics.</a:t>
            </a:r>
          </a:p>
          <a:p>
            <a:pPr marL="285750" indent="-285750">
              <a:buFont typeface="Arial" panose="020B0604020202020204" pitchFamily="34" charset="0"/>
              <a:buChar char="•"/>
            </a:pPr>
            <a:r>
              <a:rPr lang="en-US" sz="3200" dirty="0">
                <a:latin typeface="Calibri" panose="020F0502020204030204" pitchFamily="34" charset="0"/>
                <a:ea typeface="Calibri" panose="020F0502020204030204" pitchFamily="34" charset="0"/>
                <a:cs typeface="Calibri" panose="020F0502020204030204" pitchFamily="34" charset="0"/>
              </a:rPr>
              <a:t>All Washington Colleges that have a college in the high school program are required to be accredited by 2027</a:t>
            </a:r>
          </a:p>
          <a:p>
            <a:pPr marL="285750" indent="-285750">
              <a:buFont typeface="Arial" panose="020B0604020202020204" pitchFamily="34" charset="0"/>
              <a:buChar char="•"/>
            </a:pPr>
            <a:r>
              <a:rPr lang="en-US" sz="3200" dirty="0">
                <a:latin typeface="Calibri" panose="020F0502020204030204" pitchFamily="34" charset="0"/>
                <a:ea typeface="Calibri" panose="020F0502020204030204" pitchFamily="34" charset="0"/>
                <a:cs typeface="Calibri" panose="020F0502020204030204" pitchFamily="34" charset="0"/>
              </a:rPr>
              <a:t>We received accreditation this May after a rigorous two-year process</a:t>
            </a:r>
          </a:p>
        </p:txBody>
      </p:sp>
      <p:pic>
        <p:nvPicPr>
          <p:cNvPr id="41" name="Audio 40">
            <a:hlinkClick r:id="" action="ppaction://media"/>
            <a:extLst>
              <a:ext uri="{FF2B5EF4-FFF2-40B4-BE49-F238E27FC236}">
                <a16:creationId xmlns:a16="http://schemas.microsoft.com/office/drawing/2014/main" id="{E0DC55ED-29A8-6D28-209C-D78AE7E37C02}"/>
              </a:ext>
            </a:extLst>
          </p:cNvPr>
          <p:cNvPicPr>
            <a:picLocks noChangeAspect="1"/>
          </p:cNvPicPr>
          <p:nvPr>
            <a:audioFile r:link="rId2"/>
            <p:extLst>
              <p:ext uri="{DAA4B4D4-6D71-4841-9C94-3DE7FCFB9230}">
                <p14:media xmlns:p14="http://schemas.microsoft.com/office/powerpoint/2010/main" r:embed="rId1"/>
              </p:ext>
            </p:extLst>
          </p:nvPr>
        </p:nvPicPr>
        <p:blipFill>
          <a:blip r:embed="rId32"/>
          <a:srcRect l="-266613" t="-266613" r="-266613" b="-266613"/>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56592"/>
    </mc:Choice>
    <mc:Fallback>
      <p:transition spd="slow" advTm="56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343F-26B1-4CEF-DA56-2AE9A7BB514E}"/>
              </a:ext>
            </a:extLst>
          </p:cNvPr>
          <p:cNvSpPr>
            <a:spLocks noGrp="1"/>
          </p:cNvSpPr>
          <p:nvPr>
            <p:ph type="title"/>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NACEP Requirements</a:t>
            </a:r>
          </a:p>
        </p:txBody>
      </p:sp>
      <p:sp>
        <p:nvSpPr>
          <p:cNvPr id="3" name="Content Placeholder 2">
            <a:extLst>
              <a:ext uri="{FF2B5EF4-FFF2-40B4-BE49-F238E27FC236}">
                <a16:creationId xmlns:a16="http://schemas.microsoft.com/office/drawing/2014/main" id="{C732E5E4-A762-C969-D41A-9EE817C2E294}"/>
              </a:ext>
            </a:extLst>
          </p:cNvPr>
          <p:cNvSpPr>
            <a:spLocks noGrp="1"/>
          </p:cNvSpPr>
          <p:nvPr>
            <p:ph idx="1"/>
          </p:nvPr>
        </p:nvSpPr>
        <p:spPr>
          <a:xfrm>
            <a:off x="1257300" y="2095500"/>
            <a:ext cx="15773400" cy="6527007"/>
          </a:xfrm>
        </p:spPr>
        <p:txBody>
          <a:bodyPr>
            <a:normAutofit/>
          </a:bodyPr>
          <a:lstStyle/>
          <a:p>
            <a:pPr marL="12700" indent="0">
              <a:lnSpc>
                <a:spcPct val="100000"/>
              </a:lnSpc>
              <a:spcBef>
                <a:spcPts val="805"/>
              </a:spcBef>
              <a:buNone/>
              <a:tabLst>
                <a:tab pos="241300" algn="l"/>
              </a:tabLst>
            </a:pPr>
            <a:r>
              <a:rPr lang="en-US" sz="2600" dirty="0">
                <a:latin typeface="Calibri"/>
                <a:cs typeface="Calibri"/>
              </a:rPr>
              <a:t>FOR CHS TEACHERS:</a:t>
            </a:r>
          </a:p>
          <a:p>
            <a:pPr marL="241300" indent="-228600">
              <a:lnSpc>
                <a:spcPct val="100000"/>
              </a:lnSpc>
              <a:spcBef>
                <a:spcPts val="805"/>
              </a:spcBef>
              <a:buFont typeface="Arial"/>
              <a:buChar char="•"/>
              <a:tabLst>
                <a:tab pos="241300" algn="l"/>
              </a:tabLst>
            </a:pPr>
            <a:r>
              <a:rPr lang="en-US" sz="2600" dirty="0">
                <a:latin typeface="Calibri"/>
                <a:cs typeface="Calibri"/>
              </a:rPr>
              <a:t>Application</a:t>
            </a:r>
            <a:r>
              <a:rPr lang="en-US" sz="2600" spc="-90" dirty="0">
                <a:latin typeface="Calibri"/>
                <a:cs typeface="Calibri"/>
              </a:rPr>
              <a:t> </a:t>
            </a:r>
            <a:r>
              <a:rPr lang="en-US" sz="2600" dirty="0">
                <a:latin typeface="Calibri"/>
                <a:cs typeface="Calibri"/>
              </a:rPr>
              <a:t>and</a:t>
            </a:r>
            <a:r>
              <a:rPr lang="en-US" sz="2600" spc="-75" dirty="0">
                <a:latin typeface="Calibri"/>
                <a:cs typeface="Calibri"/>
              </a:rPr>
              <a:t> </a:t>
            </a:r>
            <a:r>
              <a:rPr lang="en-US" sz="2600" dirty="0">
                <a:latin typeface="Calibri"/>
                <a:cs typeface="Calibri"/>
              </a:rPr>
              <a:t>approval</a:t>
            </a:r>
            <a:r>
              <a:rPr lang="en-US" sz="2600" spc="-65" dirty="0">
                <a:latin typeface="Calibri"/>
                <a:cs typeface="Calibri"/>
              </a:rPr>
              <a:t> </a:t>
            </a:r>
            <a:r>
              <a:rPr lang="en-US" sz="2600" dirty="0">
                <a:latin typeface="Calibri"/>
                <a:cs typeface="Calibri"/>
              </a:rPr>
              <a:t>–</a:t>
            </a:r>
            <a:r>
              <a:rPr lang="en-US" sz="2600" spc="-65" dirty="0">
                <a:latin typeface="Calibri"/>
                <a:cs typeface="Calibri"/>
              </a:rPr>
              <a:t> </a:t>
            </a:r>
            <a:r>
              <a:rPr lang="en-US" sz="2600" dirty="0">
                <a:latin typeface="Calibri"/>
                <a:cs typeface="Calibri"/>
              </a:rPr>
              <a:t>Instructor</a:t>
            </a:r>
            <a:r>
              <a:rPr lang="en-US" sz="2600" spc="-100" dirty="0">
                <a:latin typeface="Calibri"/>
                <a:cs typeface="Calibri"/>
              </a:rPr>
              <a:t> </a:t>
            </a:r>
            <a:r>
              <a:rPr lang="en-US" sz="2600" spc="-10" dirty="0">
                <a:latin typeface="Calibri"/>
                <a:cs typeface="Calibri"/>
              </a:rPr>
              <a:t>Handbook</a:t>
            </a:r>
            <a:endParaRPr lang="en-US" sz="2600" dirty="0">
              <a:latin typeface="Calibri"/>
              <a:cs typeface="Calibri"/>
            </a:endParaRPr>
          </a:p>
          <a:p>
            <a:pPr marL="698500" lvl="1" indent="-228600">
              <a:lnSpc>
                <a:spcPct val="100000"/>
              </a:lnSpc>
              <a:spcBef>
                <a:spcPts val="540"/>
              </a:spcBef>
              <a:buFont typeface="Arial"/>
              <a:buChar char="•"/>
              <a:tabLst>
                <a:tab pos="698500" algn="l"/>
              </a:tabLst>
            </a:pPr>
            <a:r>
              <a:rPr lang="en-US" sz="2000" dirty="0">
                <a:latin typeface="Calibri"/>
                <a:cs typeface="Calibri"/>
              </a:rPr>
              <a:t>Includes</a:t>
            </a:r>
            <a:r>
              <a:rPr lang="en-US" sz="2000" spc="-65" dirty="0">
                <a:latin typeface="Calibri"/>
                <a:cs typeface="Calibri"/>
              </a:rPr>
              <a:t> </a:t>
            </a:r>
            <a:r>
              <a:rPr lang="en-US" sz="2000" dirty="0">
                <a:latin typeface="Calibri"/>
                <a:cs typeface="Calibri"/>
              </a:rPr>
              <a:t>syllabus</a:t>
            </a:r>
            <a:r>
              <a:rPr lang="en-US" sz="2000" spc="-45" dirty="0">
                <a:latin typeface="Calibri"/>
                <a:cs typeface="Calibri"/>
              </a:rPr>
              <a:t> </a:t>
            </a:r>
            <a:r>
              <a:rPr lang="en-US" sz="2000" dirty="0">
                <a:latin typeface="Calibri"/>
                <a:cs typeface="Calibri"/>
              </a:rPr>
              <a:t>in</a:t>
            </a:r>
            <a:r>
              <a:rPr lang="en-US" sz="2000" spc="-50" dirty="0">
                <a:latin typeface="Calibri"/>
                <a:cs typeface="Calibri"/>
              </a:rPr>
              <a:t> </a:t>
            </a:r>
            <a:r>
              <a:rPr lang="en-US" sz="2000" dirty="0">
                <a:latin typeface="Calibri"/>
                <a:cs typeface="Calibri"/>
              </a:rPr>
              <a:t>Bellevue</a:t>
            </a:r>
            <a:r>
              <a:rPr lang="en-US" sz="2000" spc="-45" dirty="0">
                <a:latin typeface="Calibri"/>
                <a:cs typeface="Calibri"/>
              </a:rPr>
              <a:t> </a:t>
            </a:r>
            <a:r>
              <a:rPr lang="en-US" sz="2000" dirty="0">
                <a:latin typeface="Calibri"/>
                <a:cs typeface="Calibri"/>
              </a:rPr>
              <a:t>College</a:t>
            </a:r>
            <a:r>
              <a:rPr lang="en-US" sz="2000" spc="-50" dirty="0">
                <a:latin typeface="Calibri"/>
                <a:cs typeface="Calibri"/>
              </a:rPr>
              <a:t> </a:t>
            </a:r>
            <a:r>
              <a:rPr lang="en-US" sz="2000" spc="-10" dirty="0">
                <a:latin typeface="Calibri"/>
                <a:cs typeface="Calibri"/>
              </a:rPr>
              <a:t>format</a:t>
            </a:r>
            <a:endParaRPr lang="en-US" sz="2000" dirty="0">
              <a:latin typeface="Calibri"/>
              <a:cs typeface="Calibri"/>
            </a:endParaRPr>
          </a:p>
          <a:p>
            <a:pPr marL="698500" lvl="1" indent="-228600">
              <a:lnSpc>
                <a:spcPct val="100000"/>
              </a:lnSpc>
              <a:spcBef>
                <a:spcPts val="490"/>
              </a:spcBef>
              <a:buFont typeface="Arial"/>
              <a:buChar char="•"/>
              <a:tabLst>
                <a:tab pos="698500" algn="l"/>
              </a:tabLst>
            </a:pPr>
            <a:r>
              <a:rPr lang="en-US" sz="2000" dirty="0">
                <a:latin typeface="Calibri"/>
                <a:cs typeface="Calibri"/>
              </a:rPr>
              <a:t>Assessment</a:t>
            </a:r>
            <a:r>
              <a:rPr lang="en-US" sz="2000" spc="-35" dirty="0">
                <a:latin typeface="Calibri"/>
                <a:cs typeface="Calibri"/>
              </a:rPr>
              <a:t> </a:t>
            </a:r>
            <a:r>
              <a:rPr lang="en-US" sz="2000" dirty="0">
                <a:latin typeface="Calibri"/>
                <a:cs typeface="Calibri"/>
              </a:rPr>
              <a:t>paired</a:t>
            </a:r>
            <a:r>
              <a:rPr lang="en-US" sz="2000" spc="-65" dirty="0">
                <a:latin typeface="Calibri"/>
                <a:cs typeface="Calibri"/>
              </a:rPr>
              <a:t> </a:t>
            </a:r>
            <a:r>
              <a:rPr lang="en-US" sz="2000" dirty="0">
                <a:latin typeface="Calibri"/>
                <a:cs typeface="Calibri"/>
              </a:rPr>
              <a:t>with</a:t>
            </a:r>
            <a:r>
              <a:rPr lang="en-US" sz="2000" spc="-75" dirty="0">
                <a:latin typeface="Calibri"/>
                <a:cs typeface="Calibri"/>
              </a:rPr>
              <a:t> </a:t>
            </a:r>
            <a:r>
              <a:rPr lang="en-US" sz="2000" dirty="0">
                <a:latin typeface="Calibri"/>
                <a:cs typeface="Calibri"/>
              </a:rPr>
              <a:t>Bellevue</a:t>
            </a:r>
            <a:r>
              <a:rPr lang="en-US" sz="2000" spc="-55" dirty="0">
                <a:latin typeface="Calibri"/>
                <a:cs typeface="Calibri"/>
              </a:rPr>
              <a:t> </a:t>
            </a:r>
            <a:r>
              <a:rPr lang="en-US" sz="2000" dirty="0">
                <a:latin typeface="Calibri"/>
                <a:cs typeface="Calibri"/>
              </a:rPr>
              <a:t>College</a:t>
            </a:r>
            <a:r>
              <a:rPr lang="en-US" sz="2000" spc="-70" dirty="0">
                <a:latin typeface="Calibri"/>
                <a:cs typeface="Calibri"/>
              </a:rPr>
              <a:t> </a:t>
            </a:r>
            <a:r>
              <a:rPr lang="en-US" sz="2000" spc="-10" dirty="0">
                <a:latin typeface="Calibri"/>
                <a:cs typeface="Calibri"/>
              </a:rPr>
              <a:t>assessment—faculty coordinators will work with you on this.</a:t>
            </a:r>
            <a:endParaRPr lang="en-US" sz="2000" dirty="0">
              <a:latin typeface="Calibri"/>
              <a:cs typeface="Calibri"/>
            </a:endParaRPr>
          </a:p>
          <a:p>
            <a:pPr marL="698500" lvl="1" indent="-228600">
              <a:lnSpc>
                <a:spcPct val="100000"/>
              </a:lnSpc>
              <a:spcBef>
                <a:spcPts val="505"/>
              </a:spcBef>
              <a:buFont typeface="Arial"/>
              <a:buChar char="•"/>
              <a:tabLst>
                <a:tab pos="698500" algn="l"/>
              </a:tabLst>
            </a:pPr>
            <a:r>
              <a:rPr lang="en-US" sz="2000" dirty="0">
                <a:latin typeface="Calibri"/>
                <a:cs typeface="Calibri"/>
              </a:rPr>
              <a:t>ctcLink</a:t>
            </a:r>
            <a:r>
              <a:rPr lang="en-US" sz="2000" spc="-35" dirty="0">
                <a:latin typeface="Calibri"/>
                <a:cs typeface="Calibri"/>
              </a:rPr>
              <a:t> </a:t>
            </a:r>
            <a:r>
              <a:rPr lang="en-US" sz="2000" dirty="0">
                <a:latin typeface="Calibri"/>
                <a:cs typeface="Calibri"/>
              </a:rPr>
              <a:t>ID</a:t>
            </a:r>
            <a:r>
              <a:rPr lang="en-US" sz="2000" spc="-40" dirty="0">
                <a:latin typeface="Calibri"/>
                <a:cs typeface="Calibri"/>
              </a:rPr>
              <a:t> </a:t>
            </a:r>
            <a:r>
              <a:rPr lang="en-US" sz="2000" spc="-10" dirty="0">
                <a:latin typeface="Calibri"/>
                <a:cs typeface="Calibri"/>
              </a:rPr>
              <a:t>process</a:t>
            </a:r>
            <a:endParaRPr lang="en-US" sz="2000" dirty="0">
              <a:latin typeface="Calibri"/>
              <a:cs typeface="Calibri"/>
            </a:endParaRPr>
          </a:p>
          <a:p>
            <a:pPr marL="241300" indent="-228600">
              <a:lnSpc>
                <a:spcPct val="100000"/>
              </a:lnSpc>
              <a:spcBef>
                <a:spcPts val="960"/>
              </a:spcBef>
              <a:buFont typeface="Arial"/>
              <a:buChar char="•"/>
              <a:tabLst>
                <a:tab pos="241300" algn="l"/>
              </a:tabLst>
            </a:pPr>
            <a:r>
              <a:rPr lang="en-US" sz="2600" dirty="0">
                <a:latin typeface="Calibri"/>
                <a:cs typeface="Calibri"/>
              </a:rPr>
              <a:t>CHS</a:t>
            </a:r>
            <a:r>
              <a:rPr lang="en-US" sz="2600" spc="-60" dirty="0">
                <a:latin typeface="Calibri"/>
                <a:cs typeface="Calibri"/>
              </a:rPr>
              <a:t> </a:t>
            </a:r>
            <a:r>
              <a:rPr lang="en-US" sz="2600" dirty="0">
                <a:latin typeface="Calibri"/>
                <a:cs typeface="Calibri"/>
              </a:rPr>
              <a:t>Program</a:t>
            </a:r>
            <a:r>
              <a:rPr lang="en-US" sz="2600" spc="-75" dirty="0">
                <a:latin typeface="Calibri"/>
                <a:cs typeface="Calibri"/>
              </a:rPr>
              <a:t> </a:t>
            </a:r>
            <a:r>
              <a:rPr lang="en-US" sz="2600" dirty="0">
                <a:latin typeface="Calibri"/>
                <a:cs typeface="Calibri"/>
              </a:rPr>
              <a:t>Orientation</a:t>
            </a:r>
            <a:r>
              <a:rPr lang="en-US" sz="2600" spc="-55" dirty="0">
                <a:latin typeface="Calibri"/>
                <a:cs typeface="Calibri"/>
              </a:rPr>
              <a:t> </a:t>
            </a:r>
            <a:r>
              <a:rPr lang="en-US" sz="2600" dirty="0">
                <a:latin typeface="Calibri"/>
                <a:cs typeface="Calibri"/>
              </a:rPr>
              <a:t>–</a:t>
            </a:r>
            <a:r>
              <a:rPr lang="en-US" sz="2600" spc="-50" dirty="0">
                <a:latin typeface="Calibri"/>
                <a:cs typeface="Calibri"/>
              </a:rPr>
              <a:t> </a:t>
            </a:r>
            <a:r>
              <a:rPr lang="en-US" sz="2600" dirty="0">
                <a:latin typeface="Calibri"/>
                <a:cs typeface="Calibri"/>
              </a:rPr>
              <a:t>This</a:t>
            </a:r>
            <a:r>
              <a:rPr lang="en-US" sz="2600" spc="-70" dirty="0">
                <a:latin typeface="Calibri"/>
                <a:cs typeface="Calibri"/>
              </a:rPr>
              <a:t> </a:t>
            </a:r>
            <a:r>
              <a:rPr lang="en-US" sz="2600" dirty="0">
                <a:latin typeface="Calibri"/>
                <a:cs typeface="Calibri"/>
              </a:rPr>
              <a:t>is</a:t>
            </a:r>
            <a:r>
              <a:rPr lang="en-US" sz="2600" spc="-70" dirty="0">
                <a:latin typeface="Calibri"/>
                <a:cs typeface="Calibri"/>
              </a:rPr>
              <a:t> </a:t>
            </a:r>
            <a:r>
              <a:rPr lang="en-US" sz="2600" spc="-25" dirty="0">
                <a:latin typeface="Calibri"/>
                <a:cs typeface="Calibri"/>
              </a:rPr>
              <a:t>it!</a:t>
            </a:r>
            <a:endParaRPr lang="en-US" sz="2600" dirty="0">
              <a:latin typeface="Calibri"/>
              <a:cs typeface="Calibri"/>
            </a:endParaRPr>
          </a:p>
          <a:p>
            <a:pPr marL="241300" indent="-228600">
              <a:lnSpc>
                <a:spcPct val="100000"/>
              </a:lnSpc>
              <a:spcBef>
                <a:spcPts val="1010"/>
              </a:spcBef>
              <a:buFont typeface="Arial"/>
              <a:buChar char="•"/>
              <a:tabLst>
                <a:tab pos="241300" algn="l"/>
              </a:tabLst>
            </a:pPr>
            <a:r>
              <a:rPr lang="en-US" sz="2600" dirty="0">
                <a:latin typeface="Calibri"/>
                <a:cs typeface="Calibri"/>
              </a:rPr>
              <a:t>CHS</a:t>
            </a:r>
            <a:r>
              <a:rPr lang="en-US" sz="2600" spc="-55" dirty="0">
                <a:latin typeface="Calibri"/>
                <a:cs typeface="Calibri"/>
              </a:rPr>
              <a:t> </a:t>
            </a:r>
            <a:r>
              <a:rPr lang="en-US" sz="2600" spc="-10" dirty="0">
                <a:latin typeface="Calibri"/>
                <a:cs typeface="Calibri"/>
              </a:rPr>
              <a:t>Discipline-</a:t>
            </a:r>
            <a:r>
              <a:rPr lang="en-US" sz="2600" dirty="0">
                <a:latin typeface="Calibri"/>
                <a:cs typeface="Calibri"/>
              </a:rPr>
              <a:t>Specific</a:t>
            </a:r>
            <a:r>
              <a:rPr lang="en-US" sz="2600" spc="-90" dirty="0">
                <a:latin typeface="Calibri"/>
                <a:cs typeface="Calibri"/>
              </a:rPr>
              <a:t> </a:t>
            </a:r>
            <a:r>
              <a:rPr lang="en-US" sz="2600" spc="-20" dirty="0">
                <a:latin typeface="Calibri"/>
                <a:cs typeface="Calibri"/>
              </a:rPr>
              <a:t>Training</a:t>
            </a:r>
            <a:r>
              <a:rPr lang="en-US" sz="2600" spc="-70" dirty="0">
                <a:latin typeface="Calibri"/>
                <a:cs typeface="Calibri"/>
              </a:rPr>
              <a:t> </a:t>
            </a:r>
            <a:r>
              <a:rPr lang="en-US" sz="2600" dirty="0">
                <a:latin typeface="Calibri"/>
                <a:cs typeface="Calibri"/>
              </a:rPr>
              <a:t>with</a:t>
            </a:r>
            <a:r>
              <a:rPr lang="en-US" sz="2600" spc="-55" dirty="0">
                <a:latin typeface="Calibri"/>
                <a:cs typeface="Calibri"/>
              </a:rPr>
              <a:t> </a:t>
            </a:r>
            <a:r>
              <a:rPr lang="en-US" sz="2600" dirty="0">
                <a:latin typeface="Calibri"/>
                <a:cs typeface="Calibri"/>
              </a:rPr>
              <a:t>your</a:t>
            </a:r>
            <a:r>
              <a:rPr lang="en-US" sz="2600" spc="-40" dirty="0">
                <a:latin typeface="Calibri"/>
                <a:cs typeface="Calibri"/>
              </a:rPr>
              <a:t> </a:t>
            </a:r>
            <a:r>
              <a:rPr lang="en-US" sz="2600" dirty="0">
                <a:latin typeface="Calibri"/>
                <a:cs typeface="Calibri"/>
              </a:rPr>
              <a:t>Faculty</a:t>
            </a:r>
            <a:r>
              <a:rPr lang="en-US" sz="2600" spc="-60" dirty="0">
                <a:latin typeface="Calibri"/>
                <a:cs typeface="Calibri"/>
              </a:rPr>
              <a:t> </a:t>
            </a:r>
            <a:r>
              <a:rPr lang="en-US" sz="2600" spc="-10" dirty="0">
                <a:latin typeface="Calibri"/>
                <a:cs typeface="Calibri"/>
              </a:rPr>
              <a:t>Coordinator</a:t>
            </a:r>
            <a:endParaRPr lang="en-US" sz="2600" dirty="0">
              <a:latin typeface="Calibri"/>
              <a:cs typeface="Calibri"/>
            </a:endParaRPr>
          </a:p>
          <a:p>
            <a:pPr marL="241300" indent="-228600">
              <a:lnSpc>
                <a:spcPct val="100000"/>
              </a:lnSpc>
              <a:spcBef>
                <a:spcPts val="994"/>
              </a:spcBef>
              <a:buFont typeface="Arial"/>
              <a:buChar char="•"/>
              <a:tabLst>
                <a:tab pos="241300" algn="l"/>
              </a:tabLst>
            </a:pPr>
            <a:r>
              <a:rPr lang="en-US" sz="2600" dirty="0">
                <a:latin typeface="Calibri"/>
                <a:cs typeface="Calibri"/>
              </a:rPr>
              <a:t>Annual</a:t>
            </a:r>
            <a:r>
              <a:rPr lang="en-US" sz="2600" spc="-80" dirty="0">
                <a:latin typeface="Calibri"/>
                <a:cs typeface="Calibri"/>
              </a:rPr>
              <a:t> </a:t>
            </a:r>
            <a:r>
              <a:rPr lang="en-US" sz="2600" dirty="0">
                <a:latin typeface="Calibri"/>
                <a:cs typeface="Calibri"/>
              </a:rPr>
              <a:t>Professional</a:t>
            </a:r>
            <a:r>
              <a:rPr lang="en-US" sz="2600" spc="-90" dirty="0">
                <a:latin typeface="Calibri"/>
                <a:cs typeface="Calibri"/>
              </a:rPr>
              <a:t> </a:t>
            </a:r>
            <a:r>
              <a:rPr lang="en-US" sz="2600" dirty="0">
                <a:latin typeface="Calibri"/>
                <a:cs typeface="Calibri"/>
              </a:rPr>
              <a:t>Development</a:t>
            </a:r>
            <a:r>
              <a:rPr lang="en-US" sz="2600" spc="-110" dirty="0">
                <a:latin typeface="Calibri"/>
                <a:cs typeface="Calibri"/>
              </a:rPr>
              <a:t> </a:t>
            </a:r>
            <a:r>
              <a:rPr lang="en-US" sz="2600" dirty="0">
                <a:latin typeface="Calibri"/>
                <a:cs typeface="Calibri"/>
              </a:rPr>
              <a:t>–</a:t>
            </a:r>
            <a:r>
              <a:rPr lang="en-US" sz="2600" spc="-50" dirty="0">
                <a:latin typeface="Calibri"/>
                <a:cs typeface="Calibri"/>
              </a:rPr>
              <a:t> </a:t>
            </a:r>
            <a:r>
              <a:rPr lang="en-US" sz="2600" dirty="0">
                <a:latin typeface="Calibri"/>
                <a:cs typeface="Calibri"/>
              </a:rPr>
              <a:t>This</a:t>
            </a:r>
            <a:r>
              <a:rPr lang="en-US" sz="2600" spc="-75" dirty="0">
                <a:latin typeface="Calibri"/>
                <a:cs typeface="Calibri"/>
              </a:rPr>
              <a:t> </a:t>
            </a:r>
            <a:r>
              <a:rPr lang="en-US" sz="2600" dirty="0">
                <a:latin typeface="Calibri"/>
                <a:cs typeface="Calibri"/>
              </a:rPr>
              <a:t>year the coordinators will present a discipline specific professional development topic. SAVE THE DATE: October 28, 2027</a:t>
            </a:r>
          </a:p>
          <a:p>
            <a:pPr marL="241300" indent="-228600">
              <a:lnSpc>
                <a:spcPct val="100000"/>
              </a:lnSpc>
              <a:spcBef>
                <a:spcPts val="1000"/>
              </a:spcBef>
              <a:buFont typeface="Arial"/>
              <a:buChar char="•"/>
              <a:tabLst>
                <a:tab pos="241300" algn="l"/>
              </a:tabLst>
            </a:pPr>
            <a:r>
              <a:rPr lang="en-US" sz="2600" dirty="0">
                <a:latin typeface="Calibri"/>
                <a:cs typeface="Calibri"/>
              </a:rPr>
              <a:t>Site</a:t>
            </a:r>
            <a:r>
              <a:rPr lang="en-US" sz="2600" spc="-45" dirty="0">
                <a:latin typeface="Calibri"/>
                <a:cs typeface="Calibri"/>
              </a:rPr>
              <a:t> </a:t>
            </a:r>
            <a:r>
              <a:rPr lang="en-US" sz="2600" dirty="0">
                <a:latin typeface="Calibri"/>
                <a:cs typeface="Calibri"/>
              </a:rPr>
              <a:t>visits</a:t>
            </a:r>
            <a:r>
              <a:rPr lang="en-US" sz="2600" spc="-45" dirty="0">
                <a:latin typeface="Calibri"/>
                <a:cs typeface="Calibri"/>
              </a:rPr>
              <a:t> </a:t>
            </a:r>
            <a:r>
              <a:rPr lang="en-US" sz="2600" dirty="0">
                <a:latin typeface="Calibri"/>
                <a:cs typeface="Calibri"/>
              </a:rPr>
              <a:t>(1st</a:t>
            </a:r>
            <a:r>
              <a:rPr lang="en-US" sz="2600" spc="-45" dirty="0">
                <a:latin typeface="Calibri"/>
                <a:cs typeface="Calibri"/>
              </a:rPr>
              <a:t> </a:t>
            </a:r>
            <a:r>
              <a:rPr lang="en-US" sz="2600" dirty="0">
                <a:latin typeface="Calibri"/>
                <a:cs typeface="Calibri"/>
              </a:rPr>
              <a:t>year</a:t>
            </a:r>
            <a:r>
              <a:rPr lang="en-US" sz="2600" spc="-30" dirty="0">
                <a:latin typeface="Calibri"/>
                <a:cs typeface="Calibri"/>
              </a:rPr>
              <a:t> </a:t>
            </a:r>
            <a:r>
              <a:rPr lang="en-US" sz="2600" dirty="0">
                <a:latin typeface="Calibri"/>
                <a:cs typeface="Calibri"/>
              </a:rPr>
              <a:t>and</a:t>
            </a:r>
            <a:r>
              <a:rPr lang="en-US" sz="2600" spc="-30" dirty="0">
                <a:latin typeface="Calibri"/>
                <a:cs typeface="Calibri"/>
              </a:rPr>
              <a:t> </a:t>
            </a:r>
            <a:r>
              <a:rPr lang="en-US" sz="2600" dirty="0">
                <a:latin typeface="Calibri"/>
                <a:cs typeface="Calibri"/>
              </a:rPr>
              <a:t>then</a:t>
            </a:r>
            <a:r>
              <a:rPr lang="en-US" sz="2600" spc="-55" dirty="0">
                <a:latin typeface="Calibri"/>
                <a:cs typeface="Calibri"/>
              </a:rPr>
              <a:t> </a:t>
            </a:r>
            <a:r>
              <a:rPr lang="en-US" sz="2600" dirty="0">
                <a:latin typeface="Calibri"/>
                <a:cs typeface="Calibri"/>
              </a:rPr>
              <a:t>every</a:t>
            </a:r>
            <a:r>
              <a:rPr lang="en-US" sz="2600" spc="-40" dirty="0">
                <a:latin typeface="Calibri"/>
                <a:cs typeface="Calibri"/>
              </a:rPr>
              <a:t> </a:t>
            </a:r>
            <a:r>
              <a:rPr lang="en-US" sz="2600" dirty="0">
                <a:latin typeface="Calibri"/>
                <a:cs typeface="Calibri"/>
              </a:rPr>
              <a:t>4</a:t>
            </a:r>
            <a:r>
              <a:rPr lang="en-US" sz="2600" spc="-45" dirty="0">
                <a:latin typeface="Calibri"/>
                <a:cs typeface="Calibri"/>
              </a:rPr>
              <a:t> </a:t>
            </a:r>
            <a:r>
              <a:rPr lang="en-US" sz="2600" spc="-10" dirty="0">
                <a:latin typeface="Calibri"/>
                <a:cs typeface="Calibri"/>
              </a:rPr>
              <a:t>years)</a:t>
            </a:r>
          </a:p>
          <a:p>
            <a:pPr marL="241300" indent="-228600">
              <a:lnSpc>
                <a:spcPct val="100000"/>
              </a:lnSpc>
              <a:spcBef>
                <a:spcPts val="1000"/>
              </a:spcBef>
              <a:buFont typeface="Arial"/>
              <a:buChar char="•"/>
              <a:tabLst>
                <a:tab pos="241300" algn="l"/>
              </a:tabLst>
            </a:pPr>
            <a:r>
              <a:rPr lang="en-US" sz="2600" spc="-10" dirty="0">
                <a:latin typeface="Calibri"/>
                <a:cs typeface="Calibri"/>
              </a:rPr>
              <a:t>Must complete everything to be compensated</a:t>
            </a:r>
            <a:endParaRPr lang="en-US" sz="2600" dirty="0">
              <a:latin typeface="Calibri"/>
              <a:cs typeface="Calibri"/>
            </a:endParaRPr>
          </a:p>
          <a:p>
            <a:pPr marL="241300" marR="5080" indent="-229235">
              <a:lnSpc>
                <a:spcPct val="100000"/>
              </a:lnSpc>
              <a:spcBef>
                <a:spcPts val="1010"/>
              </a:spcBef>
              <a:buFont typeface="Arial"/>
              <a:buChar char="•"/>
              <a:tabLst>
                <a:tab pos="241300" algn="l"/>
              </a:tabLst>
            </a:pPr>
            <a:r>
              <a:rPr lang="en-US" sz="2600" b="1" i="1" u="sng" dirty="0">
                <a:latin typeface="Calibri"/>
                <a:cs typeface="Calibri"/>
              </a:rPr>
              <a:t>Medical</a:t>
            </a:r>
            <a:r>
              <a:rPr lang="en-US" sz="2600" b="1" i="1" u="sng" spc="-70" dirty="0">
                <a:latin typeface="Calibri"/>
                <a:cs typeface="Calibri"/>
              </a:rPr>
              <a:t> </a:t>
            </a:r>
            <a:r>
              <a:rPr lang="en-US" sz="2600" b="1" i="1" u="sng" dirty="0">
                <a:latin typeface="Calibri"/>
                <a:cs typeface="Calibri"/>
              </a:rPr>
              <a:t>leave,</a:t>
            </a:r>
            <a:r>
              <a:rPr lang="en-US" sz="2600" b="1" i="1" u="sng" spc="-55" dirty="0">
                <a:latin typeface="Calibri"/>
                <a:cs typeface="Calibri"/>
              </a:rPr>
              <a:t> </a:t>
            </a:r>
            <a:r>
              <a:rPr lang="en-US" sz="2600" b="1" i="1" u="sng" dirty="0">
                <a:latin typeface="Calibri"/>
                <a:cs typeface="Calibri"/>
              </a:rPr>
              <a:t>planned</a:t>
            </a:r>
            <a:r>
              <a:rPr lang="en-US" sz="2600" b="1" i="1" u="sng" spc="-65" dirty="0">
                <a:latin typeface="Calibri"/>
                <a:cs typeface="Calibri"/>
              </a:rPr>
              <a:t> </a:t>
            </a:r>
            <a:r>
              <a:rPr lang="en-US" sz="2600" b="1" i="1" u="sng" dirty="0">
                <a:latin typeface="Calibri"/>
                <a:cs typeface="Calibri"/>
              </a:rPr>
              <a:t>or</a:t>
            </a:r>
            <a:r>
              <a:rPr lang="en-US" sz="2600" b="1" i="1" u="sng" spc="-40" dirty="0">
                <a:latin typeface="Calibri"/>
                <a:cs typeface="Calibri"/>
              </a:rPr>
              <a:t> </a:t>
            </a:r>
            <a:r>
              <a:rPr lang="en-US" sz="2600" b="1" i="1" u="sng" dirty="0">
                <a:latin typeface="Calibri"/>
                <a:cs typeface="Calibri"/>
              </a:rPr>
              <a:t>sudden</a:t>
            </a:r>
            <a:r>
              <a:rPr lang="en-US" sz="2600" b="1" i="1" u="sng" spc="-70" dirty="0">
                <a:latin typeface="Calibri"/>
                <a:cs typeface="Calibri"/>
              </a:rPr>
              <a:t> </a:t>
            </a:r>
            <a:r>
              <a:rPr lang="en-US" sz="2600" b="1" i="1" u="sng" dirty="0">
                <a:latin typeface="Calibri"/>
                <a:cs typeface="Calibri"/>
              </a:rPr>
              <a:t>–</a:t>
            </a:r>
            <a:r>
              <a:rPr lang="en-US" sz="2600" b="1" i="1" u="sng" spc="-35" dirty="0">
                <a:latin typeface="Calibri"/>
                <a:cs typeface="Calibri"/>
              </a:rPr>
              <a:t> </a:t>
            </a:r>
            <a:r>
              <a:rPr lang="en-US" sz="2600" b="1" i="1" u="sng" dirty="0">
                <a:latin typeface="Calibri"/>
                <a:cs typeface="Calibri"/>
              </a:rPr>
              <a:t>we</a:t>
            </a:r>
            <a:r>
              <a:rPr lang="en-US" sz="2600" b="1" i="1" u="sng" spc="-60" dirty="0">
                <a:latin typeface="Calibri"/>
                <a:cs typeface="Calibri"/>
              </a:rPr>
              <a:t> </a:t>
            </a:r>
            <a:r>
              <a:rPr lang="en-US" sz="2600" b="1" i="1" u="sng" dirty="0">
                <a:latin typeface="Calibri"/>
                <a:cs typeface="Calibri"/>
              </a:rPr>
              <a:t>MUST</a:t>
            </a:r>
            <a:r>
              <a:rPr lang="en-US" sz="2600" b="1" i="1" u="sng" spc="-70" dirty="0">
                <a:latin typeface="Calibri"/>
                <a:cs typeface="Calibri"/>
              </a:rPr>
              <a:t> </a:t>
            </a:r>
            <a:r>
              <a:rPr lang="en-US" sz="2600" b="1" i="1" u="sng" dirty="0">
                <a:latin typeface="Calibri"/>
                <a:cs typeface="Calibri"/>
              </a:rPr>
              <a:t>approve</a:t>
            </a:r>
            <a:r>
              <a:rPr lang="en-US" sz="2600" b="1" i="1" u="sng" spc="-65" dirty="0">
                <a:latin typeface="Calibri"/>
                <a:cs typeface="Calibri"/>
              </a:rPr>
              <a:t> </a:t>
            </a:r>
            <a:r>
              <a:rPr lang="en-US" sz="2600" b="1" i="1" u="sng" dirty="0">
                <a:latin typeface="Calibri"/>
                <a:cs typeface="Calibri"/>
              </a:rPr>
              <a:t>your</a:t>
            </a:r>
            <a:r>
              <a:rPr lang="en-US" sz="2600" b="1" i="1" u="sng" spc="-40" dirty="0">
                <a:latin typeface="Calibri"/>
                <a:cs typeface="Calibri"/>
              </a:rPr>
              <a:t> </a:t>
            </a:r>
            <a:r>
              <a:rPr lang="en-US" sz="2600" b="1" i="1" u="sng" spc="-10" dirty="0">
                <a:latin typeface="Calibri"/>
                <a:cs typeface="Calibri"/>
              </a:rPr>
              <a:t>substitute</a:t>
            </a:r>
            <a:r>
              <a:rPr lang="en-US" sz="2600" b="1" i="1" u="sng" spc="-90" dirty="0">
                <a:latin typeface="Calibri"/>
                <a:cs typeface="Calibri"/>
              </a:rPr>
              <a:t> </a:t>
            </a:r>
            <a:r>
              <a:rPr lang="en-US" sz="2600" b="1" i="1" u="sng" dirty="0">
                <a:latin typeface="Calibri"/>
                <a:cs typeface="Calibri"/>
              </a:rPr>
              <a:t>if</a:t>
            </a:r>
            <a:r>
              <a:rPr lang="en-US" sz="2600" b="1" i="1" u="sng" spc="-40" dirty="0">
                <a:latin typeface="Calibri"/>
                <a:cs typeface="Calibri"/>
              </a:rPr>
              <a:t> </a:t>
            </a:r>
            <a:r>
              <a:rPr lang="en-US" sz="2600" b="1" i="1" u="sng" dirty="0">
                <a:latin typeface="Calibri"/>
                <a:cs typeface="Calibri"/>
              </a:rPr>
              <a:t>leave</a:t>
            </a:r>
            <a:r>
              <a:rPr lang="en-US" sz="2600" b="1" i="1" u="sng" spc="-60" dirty="0">
                <a:latin typeface="Calibri"/>
                <a:cs typeface="Calibri"/>
              </a:rPr>
              <a:t> </a:t>
            </a:r>
            <a:r>
              <a:rPr lang="en-US" sz="2600" b="1" i="1" u="sng" spc="-25" dirty="0">
                <a:latin typeface="Calibri"/>
                <a:cs typeface="Calibri"/>
              </a:rPr>
              <a:t>is </a:t>
            </a:r>
            <a:r>
              <a:rPr lang="en-US" sz="2600" b="1" i="1" u="sng" dirty="0">
                <a:latin typeface="Calibri"/>
                <a:cs typeface="Calibri"/>
              </a:rPr>
              <a:t>more</a:t>
            </a:r>
            <a:r>
              <a:rPr lang="en-US" sz="2600" b="1" i="1" u="sng" spc="-35" dirty="0">
                <a:latin typeface="Calibri"/>
                <a:cs typeface="Calibri"/>
              </a:rPr>
              <a:t> </a:t>
            </a:r>
            <a:r>
              <a:rPr lang="en-US" sz="2600" b="1" i="1" u="sng" dirty="0">
                <a:latin typeface="Calibri"/>
                <a:cs typeface="Calibri"/>
              </a:rPr>
              <a:t>than</a:t>
            </a:r>
            <a:r>
              <a:rPr lang="en-US" sz="2600" b="1" i="1" u="sng" spc="-35" dirty="0">
                <a:latin typeface="Calibri"/>
                <a:cs typeface="Calibri"/>
              </a:rPr>
              <a:t> </a:t>
            </a:r>
            <a:r>
              <a:rPr lang="en-US" sz="2600" b="1" i="1" u="sng" dirty="0">
                <a:latin typeface="Calibri"/>
                <a:cs typeface="Calibri"/>
              </a:rPr>
              <a:t>10</a:t>
            </a:r>
            <a:r>
              <a:rPr lang="en-US" sz="2600" b="1" i="1" u="sng" spc="-45" dirty="0">
                <a:latin typeface="Calibri"/>
                <a:cs typeface="Calibri"/>
              </a:rPr>
              <a:t> </a:t>
            </a:r>
            <a:r>
              <a:rPr lang="en-US" sz="2600" b="1" i="1" u="sng" dirty="0">
                <a:latin typeface="Calibri"/>
                <a:cs typeface="Calibri"/>
              </a:rPr>
              <a:t>days</a:t>
            </a:r>
            <a:r>
              <a:rPr lang="en-US" sz="2600" b="1" i="1" u="sng" spc="-35" dirty="0">
                <a:latin typeface="Calibri"/>
                <a:cs typeface="Calibri"/>
              </a:rPr>
              <a:t> </a:t>
            </a:r>
            <a:r>
              <a:rPr lang="en-US" sz="2600" b="1" i="1" u="sng" dirty="0">
                <a:latin typeface="Calibri"/>
                <a:cs typeface="Calibri"/>
              </a:rPr>
              <a:t>–</a:t>
            </a:r>
            <a:r>
              <a:rPr lang="en-US" sz="2600" b="1" i="1" u="sng" spc="-35" dirty="0">
                <a:latin typeface="Calibri"/>
                <a:cs typeface="Calibri"/>
              </a:rPr>
              <a:t> </a:t>
            </a:r>
            <a:r>
              <a:rPr lang="en-US" sz="2600" b="1" i="1" u="sng" dirty="0">
                <a:latin typeface="Calibri"/>
                <a:cs typeface="Calibri"/>
              </a:rPr>
              <a:t>or</a:t>
            </a:r>
            <a:r>
              <a:rPr lang="en-US" sz="2600" b="1" i="1" u="sng" spc="-25" dirty="0">
                <a:latin typeface="Calibri"/>
                <a:cs typeface="Calibri"/>
              </a:rPr>
              <a:t> </a:t>
            </a:r>
            <a:r>
              <a:rPr lang="en-US" sz="2600" b="1" i="1" u="sng" dirty="0">
                <a:latin typeface="Calibri"/>
                <a:cs typeface="Calibri"/>
              </a:rPr>
              <a:t>classes</a:t>
            </a:r>
            <a:r>
              <a:rPr lang="en-US" sz="2600" b="1" i="1" u="sng" spc="-70" dirty="0">
                <a:latin typeface="Calibri"/>
                <a:cs typeface="Calibri"/>
              </a:rPr>
              <a:t> </a:t>
            </a:r>
            <a:r>
              <a:rPr lang="en-US" sz="2600" b="1" i="1" u="sng" dirty="0">
                <a:latin typeface="Calibri"/>
                <a:cs typeface="Calibri"/>
              </a:rPr>
              <a:t>must</a:t>
            </a:r>
            <a:r>
              <a:rPr lang="en-US" sz="2600" b="1" i="1" u="sng" spc="-50" dirty="0">
                <a:latin typeface="Calibri"/>
                <a:cs typeface="Calibri"/>
              </a:rPr>
              <a:t> </a:t>
            </a:r>
            <a:r>
              <a:rPr lang="en-US" sz="2600" b="1" i="1" u="sng" dirty="0">
                <a:latin typeface="Calibri"/>
                <a:cs typeface="Calibri"/>
              </a:rPr>
              <a:t>be</a:t>
            </a:r>
            <a:r>
              <a:rPr lang="en-US" sz="2600" b="1" i="1" u="sng" spc="-45" dirty="0">
                <a:latin typeface="Calibri"/>
                <a:cs typeface="Calibri"/>
              </a:rPr>
              <a:t> </a:t>
            </a:r>
            <a:r>
              <a:rPr lang="en-US" sz="2600" b="1" i="1" u="sng" spc="-10" dirty="0">
                <a:latin typeface="Calibri"/>
                <a:cs typeface="Calibri"/>
              </a:rPr>
              <a:t>cancelled.</a:t>
            </a:r>
            <a:endParaRPr lang="en-US" sz="2600" b="1" i="1" u="sng" dirty="0">
              <a:latin typeface="Calibri"/>
              <a:cs typeface="Calibri"/>
            </a:endParaRPr>
          </a:p>
        </p:txBody>
      </p:sp>
      <p:pic>
        <p:nvPicPr>
          <p:cNvPr id="5" name="Audio 4">
            <a:hlinkClick r:id="" action="ppaction://media"/>
            <a:extLst>
              <a:ext uri="{FF2B5EF4-FFF2-40B4-BE49-F238E27FC236}">
                <a16:creationId xmlns:a16="http://schemas.microsoft.com/office/drawing/2014/main" id="{F72AE2FA-7026-916E-D70B-8DA286C011F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3876200935"/>
      </p:ext>
    </p:extLst>
  </p:cSld>
  <p:clrMapOvr>
    <a:masterClrMapping/>
  </p:clrMapOvr>
  <mc:AlternateContent xmlns:mc="http://schemas.openxmlformats.org/markup-compatibility/2006">
    <mc:Choice xmlns:p14="http://schemas.microsoft.com/office/powerpoint/2010/main" Requires="p14">
      <p:transition spd="slow" p14:dur="2000" advTm="135810"/>
    </mc:Choice>
    <mc:Fallback>
      <p:transition spd="slow" advTm="135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99E13-E6FC-4B90-BC28-554334710913}"/>
              </a:ext>
            </a:extLst>
          </p:cNvPr>
          <p:cNvSpPr>
            <a:spLocks noGrp="1"/>
          </p:cNvSpPr>
          <p:nvPr>
            <p:ph type="title"/>
          </p:nvPr>
        </p:nvSpPr>
        <p:spPr>
          <a:xfrm>
            <a:off x="2633549" y="761737"/>
            <a:ext cx="13020901" cy="869469"/>
          </a:xfrm>
        </p:spPr>
        <p:txBody>
          <a:bodyPr>
            <a:normAutofit fontScale="90000"/>
          </a:bodyPr>
          <a:lstStyle/>
          <a:p>
            <a:r>
              <a:rPr lang="en-US" dirty="0"/>
              <a:t>Timeline</a:t>
            </a:r>
          </a:p>
        </p:txBody>
      </p:sp>
      <p:sp>
        <p:nvSpPr>
          <p:cNvPr id="3" name="Text Placeholder 2">
            <a:extLst>
              <a:ext uri="{FF2B5EF4-FFF2-40B4-BE49-F238E27FC236}">
                <a16:creationId xmlns:a16="http://schemas.microsoft.com/office/drawing/2014/main" id="{F4985750-176B-47F2-82BB-A134D3CFB4B2}"/>
              </a:ext>
            </a:extLst>
          </p:cNvPr>
          <p:cNvSpPr>
            <a:spLocks noGrp="1"/>
          </p:cNvSpPr>
          <p:nvPr>
            <p:ph idx="1"/>
          </p:nvPr>
        </p:nvSpPr>
        <p:spPr>
          <a:xfrm>
            <a:off x="2585538" y="1790700"/>
            <a:ext cx="13211175" cy="7390625"/>
          </a:xfrm>
        </p:spPr>
        <p:txBody>
          <a:bodyPr>
            <a:normAutofit fontScale="77500" lnSpcReduction="20000"/>
          </a:bodyPr>
          <a:lstStyle/>
          <a:p>
            <a:r>
              <a:rPr lang="en-US" dirty="0"/>
              <a:t>When do your courses enroll</a:t>
            </a:r>
          </a:p>
          <a:p>
            <a:pPr marL="571500" indent="-571500"/>
            <a:r>
              <a:rPr lang="en-US" sz="3400" dirty="0"/>
              <a:t>Fall:  </a:t>
            </a:r>
            <a:r>
              <a:rPr lang="en-US" sz="2800" dirty="0"/>
              <a:t>First trimester courses. Grades posted in December. Students apply for FALL 2026</a:t>
            </a:r>
          </a:p>
          <a:p>
            <a:pPr marL="571500" indent="-571500"/>
            <a:r>
              <a:rPr lang="en-US" sz="3400" dirty="0"/>
              <a:t>Winter: Students apply for Winter 2027</a:t>
            </a:r>
          </a:p>
          <a:p>
            <a:pPr marL="1257300" lvl="1" indent="-571500">
              <a:lnSpc>
                <a:spcPct val="120000"/>
              </a:lnSpc>
            </a:pPr>
            <a:r>
              <a:rPr lang="en-US" sz="2800" dirty="0"/>
              <a:t>Year-long courses—you teach the content in both semesters; example ENGL&amp; 101 is year-long. Grade will be an average of the two semesters and posted in June.</a:t>
            </a:r>
          </a:p>
          <a:p>
            <a:pPr marL="1257300" lvl="1" indent="-571500">
              <a:lnSpc>
                <a:spcPct val="120000"/>
              </a:lnSpc>
            </a:pPr>
            <a:r>
              <a:rPr lang="en-US" sz="2800" dirty="0"/>
              <a:t>First semester courses--content is taught September through January; like if you teach MATH&amp; 151 and then MATH&amp; 152 in second semester. Grades posted in March</a:t>
            </a:r>
          </a:p>
          <a:p>
            <a:pPr marL="1257300" lvl="1" indent="-571500">
              <a:lnSpc>
                <a:spcPct val="120000"/>
              </a:lnSpc>
            </a:pPr>
            <a:r>
              <a:rPr lang="en-US" sz="2800" dirty="0"/>
              <a:t>Second Trimester courses. Grades posted in March.</a:t>
            </a:r>
            <a:r>
              <a:rPr lang="en-US" dirty="0">
                <a:solidFill>
                  <a:schemeClr val="bg1"/>
                </a:solidFill>
              </a:rPr>
              <a:t>to 26-27 academic year.</a:t>
            </a:r>
          </a:p>
          <a:p>
            <a:pPr marL="571500" indent="-571500">
              <a:buFont typeface="Arial" panose="020B0604020202020204" pitchFamily="34" charset="0"/>
              <a:buChar char="•"/>
            </a:pPr>
            <a:r>
              <a:rPr lang="en-US" sz="2800" dirty="0"/>
              <a:t>Spring: Students apply for Spring 2027—if they are only taking a course starting in February</a:t>
            </a:r>
          </a:p>
          <a:p>
            <a:pPr marL="1257300" lvl="1" indent="-571500"/>
            <a:r>
              <a:rPr lang="en-US" sz="2800" dirty="0"/>
              <a:t>Second semester courses. Grades posted in June.</a:t>
            </a:r>
          </a:p>
          <a:p>
            <a:pPr marL="1257300" lvl="1" indent="-571500"/>
            <a:r>
              <a:rPr lang="en-US" sz="2800" dirty="0"/>
              <a:t>Third trimester courses. Grades posted in June</a:t>
            </a:r>
          </a:p>
          <a:p>
            <a:r>
              <a:rPr lang="en-US" sz="2800" dirty="0"/>
              <a:t>Course Evaluations.  We send students and you a QR code to access evaluations. We do some in February and some in May. This is just for enrolled students and 20% return is appreciated.</a:t>
            </a:r>
            <a:endParaRPr lang="en-US" sz="3400" dirty="0"/>
          </a:p>
          <a:p>
            <a:pPr marL="1028700" lvl="1" indent="-571500">
              <a:buFont typeface="Arial" panose="020B0604020202020204" pitchFamily="34" charset="0"/>
              <a:buChar char="•"/>
            </a:pPr>
            <a:r>
              <a:rPr lang="en-US" dirty="0">
                <a:solidFill>
                  <a:schemeClr val="bg1"/>
                </a:solidFill>
              </a:rPr>
              <a:t>Second-semester courses</a:t>
            </a:r>
          </a:p>
          <a:p>
            <a:pPr marL="0" indent="0">
              <a:buNone/>
            </a:pPr>
            <a:r>
              <a:rPr lang="en-US" sz="3400" dirty="0"/>
              <a:t>The reason year-long courses register in winter has to do with NACEP requirements.  In college students do not get to see what grade they are getting before they enroll, NACEP requires that we follow college enrollment, so high school students, if they are not happy with the grade they are receiving, either should not enroll or make sure they drop by the deadline.</a:t>
            </a:r>
            <a:endParaRPr lang="en-US" sz="3400" dirty="0">
              <a:solidFill>
                <a:schemeClr val="bg1"/>
              </a:solidFill>
            </a:endParaRPr>
          </a:p>
        </p:txBody>
      </p:sp>
      <p:pic>
        <p:nvPicPr>
          <p:cNvPr id="5" name="Audio 4">
            <a:hlinkClick r:id="" action="ppaction://media"/>
            <a:extLst>
              <a:ext uri="{FF2B5EF4-FFF2-40B4-BE49-F238E27FC236}">
                <a16:creationId xmlns:a16="http://schemas.microsoft.com/office/drawing/2014/main" id="{F1FA6F7F-6516-0E06-F496-A439CFE3B4C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6613" t="-266613" r="-266613" b="-266613"/>
          <a:stretch>
            <a:fillRect/>
          </a:stretch>
        </p:blipFill>
        <p:spPr>
          <a:xfrm>
            <a:off x="15078456" y="7077456"/>
            <a:ext cx="3086100" cy="3086100"/>
          </a:xfrm>
          <a:prstGeom prst="ellipse">
            <a:avLst/>
          </a:prstGeom>
        </p:spPr>
      </p:pic>
    </p:spTree>
    <p:extLst>
      <p:ext uri="{BB962C8B-B14F-4D97-AF65-F5344CB8AC3E}">
        <p14:creationId xmlns:p14="http://schemas.microsoft.com/office/powerpoint/2010/main" val="1413858115"/>
      </p:ext>
    </p:extLst>
  </p:cSld>
  <p:clrMapOvr>
    <a:masterClrMapping/>
  </p:clrMapOvr>
  <mc:AlternateContent xmlns:mc="http://schemas.openxmlformats.org/markup-compatibility/2006">
    <mc:Choice xmlns:p14="http://schemas.microsoft.com/office/powerpoint/2010/main" Requires="p14">
      <p:transition spd="slow" p14:dur="2000" advTm="211348"/>
    </mc:Choice>
    <mc:Fallback>
      <p:transition spd="slow" advTm="211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2586</TotalTime>
  <Words>2006</Words>
  <Application>Microsoft Office PowerPoint</Application>
  <PresentationFormat>Custom</PresentationFormat>
  <Paragraphs>184</Paragraphs>
  <Slides>17</Slides>
  <Notes>8</Notes>
  <HiddenSlides>0</HiddenSlides>
  <MMClips>17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Calibri</vt:lpstr>
      <vt:lpstr>Verdana</vt:lpstr>
      <vt:lpstr>Office Theme</vt:lpstr>
      <vt:lpstr>Bellevue College in the High School New Teacher Orientation 2026-2027</vt:lpstr>
      <vt:lpstr>It’s kind of like an octopus</vt:lpstr>
      <vt:lpstr>College in the High School Staff</vt:lpstr>
      <vt:lpstr>Orientation Agenda:</vt:lpstr>
      <vt:lpstr>What is College in the High School?</vt:lpstr>
      <vt:lpstr>What Students Should Consider Before Registering</vt:lpstr>
      <vt:lpstr>What is NACEP?</vt:lpstr>
      <vt:lpstr>NACEP Requirements</vt:lpstr>
      <vt:lpstr>Timeline</vt:lpstr>
      <vt:lpstr>Processes 1 (class lists and applications)</vt:lpstr>
      <vt:lpstr>Processes 2 (Placement/Prerequisite Grids) </vt:lpstr>
      <vt:lpstr>PowerPoint Presentation</vt:lpstr>
      <vt:lpstr>Processes 3  (Account Activation and Enrolling in classes) </vt:lpstr>
      <vt:lpstr>In Summary</vt:lpstr>
      <vt:lpstr>Resources for BCHS Students</vt:lpstr>
      <vt:lpstr>ctcLink ID vs. Net ID</vt:lpstr>
      <vt:lpstr>Please Complete this 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in the High School</dc:title>
  <dc:creator>Ella Hicks</dc:creator>
  <cp:keywords>DAGoBr53TrU,BAGoBrp86tg,0</cp:keywords>
  <cp:lastModifiedBy>Susan Hampson</cp:lastModifiedBy>
  <cp:revision>28</cp:revision>
  <cp:lastPrinted>2025-07-30T17:39:39Z</cp:lastPrinted>
  <dcterms:created xsi:type="dcterms:W3CDTF">2025-06-23T20:26:57Z</dcterms:created>
  <dcterms:modified xsi:type="dcterms:W3CDTF">2026-08-18T14:15:39Z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2025-06-13T00:00:00Z</vt:filetime>
  </property>
  <property fmtid="{D5CDD505-2E9C-101B-9397-08002B2CF9AE}" pid="3" name="Creator">
    <vt:lpwstr>Canva</vt:lpwstr>
  </property>
  <property fmtid="{D5CDD505-2E9C-101B-9397-08002B2CF9AE}" pid="4" name="LastSaved">
    <vt:filetime>2025-06-23T00:00:00Z</vt:filetime>
  </property>
  <property fmtid="{D5CDD505-2E9C-101B-9397-08002B2CF9AE}" pid="5" name="Producer">
    <vt:lpwstr>Canva</vt:lpwstr>
  </property>
</Properties>
</file>