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6" r:id="rId6"/>
    <p:sldId id="257" r:id="rId7"/>
    <p:sldId id="258" r:id="rId8"/>
    <p:sldId id="259" r:id="rId9"/>
    <p:sldId id="271" r:id="rId10"/>
    <p:sldId id="268" r:id="rId11"/>
    <p:sldId id="269" r:id="rId12"/>
    <p:sldId id="261" r:id="rId13"/>
    <p:sldId id="263" r:id="rId14"/>
    <p:sldId id="264" r:id="rId15"/>
    <p:sldId id="273" r:id="rId16"/>
    <p:sldId id="274" r:id="rId17"/>
    <p:sldId id="265" r:id="rId18"/>
    <p:sldId id="270" r:id="rId19"/>
    <p:sldId id="267"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sa Gordon" initials="EG" lastIdx="1" clrIdx="0">
    <p:extLst>
      <p:ext uri="{19B8F6BF-5375-455C-9EA6-DF929625EA0E}">
        <p15:presenceInfo xmlns:p15="http://schemas.microsoft.com/office/powerpoint/2012/main" userId="S::elissa.gordon@bellevuecollege.edu::491d5cab-003c-40ab-8fc8-412fd353d1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842CE-4583-F0C0-646E-E582358627DC}" v="5" dt="2021-04-16T20:13:15.345"/>
    <p1510:client id="{08DEBE9F-1082-B000-FB22-34CB3B7B5B74}" v="147" dt="2021-04-16T17:23:36.254"/>
    <p1510:client id="{1808906B-72F4-4F6A-BD71-694256B0124F}" v="1860" dt="2021-04-09T00:51:36.578"/>
    <p1510:client id="{63F8722A-C174-74DF-FAEC-B635B2268C56}" v="853" dt="2021-04-15T23:19:25.947"/>
    <p1510:client id="{6BA0BE9F-90B5-B000-FB21-F527BB385118}" v="159" dt="2021-04-15T23:40:22.859"/>
    <p1510:client id="{6E91BE9F-B073-B000-C78A-E92F5C3447DE}" v="1131" dt="2021-04-15T19:47:51.152"/>
    <p1510:client id="{D5A9BD9F-9073-B000-D47F-58F0DF9FD1A5}" v="437" dt="2021-04-12T23:53:53.116"/>
    <p1510:client id="{EACDB06F-C6D2-DA36-ACB2-2393379F4AB2}" v="68" dt="2021-04-16T22:59:58.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estenbroek" userId="S::andrew.westenbroek@bellevuecollege.edu::628fa70a-df25-4c2a-9694-e43ee7c12d73" providerId="AD" clId="Web-{08DEBE9F-1082-B000-FB22-34CB3B7B5B74}"/>
    <pc:docChg chg="modSld">
      <pc:chgData name="Andrew Westenbroek" userId="S::andrew.westenbroek@bellevuecollege.edu::628fa70a-df25-4c2a-9694-e43ee7c12d73" providerId="AD" clId="Web-{08DEBE9F-1082-B000-FB22-34CB3B7B5B74}" dt="2021-04-16T17:23:36.254" v="71" actId="20577"/>
      <pc:docMkLst>
        <pc:docMk/>
      </pc:docMkLst>
      <pc:sldChg chg="modSp">
        <pc:chgData name="Andrew Westenbroek" userId="S::andrew.westenbroek@bellevuecollege.edu::628fa70a-df25-4c2a-9694-e43ee7c12d73" providerId="AD" clId="Web-{08DEBE9F-1082-B000-FB22-34CB3B7B5B74}" dt="2021-04-16T17:23:36.254" v="71" actId="20577"/>
        <pc:sldMkLst>
          <pc:docMk/>
          <pc:sldMk cId="648342576" sldId="257"/>
        </pc:sldMkLst>
        <pc:spChg chg="mod">
          <ac:chgData name="Andrew Westenbroek" userId="S::andrew.westenbroek@bellevuecollege.edu::628fa70a-df25-4c2a-9694-e43ee7c12d73" providerId="AD" clId="Web-{08DEBE9F-1082-B000-FB22-34CB3B7B5B74}" dt="2021-04-16T17:23:36.254" v="71" actId="20577"/>
          <ac:spMkLst>
            <pc:docMk/>
            <pc:sldMk cId="648342576" sldId="257"/>
            <ac:spMk id="3" creationId="{F19C7C09-EAC5-4503-81E2-ED369FDE0F9A}"/>
          </ac:spMkLst>
        </pc:spChg>
      </pc:sldChg>
    </pc:docChg>
  </pc:docChgLst>
  <pc:docChgLst>
    <pc:chgData name="Andrew Westenbroek" userId="S::andrew.westenbroek@bellevuecollege.edu::628fa70a-df25-4c2a-9694-e43ee7c12d73" providerId="AD" clId="Web-{6E91BE9F-B073-B000-C78A-E92F5C3447DE}"/>
    <pc:docChg chg="addSld modSld sldOrd">
      <pc:chgData name="Andrew Westenbroek" userId="S::andrew.westenbroek@bellevuecollege.edu::628fa70a-df25-4c2a-9694-e43ee7c12d73" providerId="AD" clId="Web-{6E91BE9F-B073-B000-C78A-E92F5C3447DE}" dt="2021-04-15T19:47:51.152" v="605" actId="20577"/>
      <pc:docMkLst>
        <pc:docMk/>
      </pc:docMkLst>
      <pc:sldChg chg="modSp">
        <pc:chgData name="Andrew Westenbroek" userId="S::andrew.westenbroek@bellevuecollege.edu::628fa70a-df25-4c2a-9694-e43ee7c12d73" providerId="AD" clId="Web-{6E91BE9F-B073-B000-C78A-E92F5C3447DE}" dt="2021-04-15T19:03:37.546" v="2" actId="20577"/>
        <pc:sldMkLst>
          <pc:docMk/>
          <pc:sldMk cId="109857222" sldId="256"/>
        </pc:sldMkLst>
        <pc:spChg chg="mod">
          <ac:chgData name="Andrew Westenbroek" userId="S::andrew.westenbroek@bellevuecollege.edu::628fa70a-df25-4c2a-9694-e43ee7c12d73" providerId="AD" clId="Web-{6E91BE9F-B073-B000-C78A-E92F5C3447DE}" dt="2021-04-15T19:03:37.546" v="2" actId="20577"/>
          <ac:spMkLst>
            <pc:docMk/>
            <pc:sldMk cId="109857222" sldId="256"/>
            <ac:spMk id="2" creationId="{00000000-0000-0000-0000-000000000000}"/>
          </ac:spMkLst>
        </pc:spChg>
      </pc:sldChg>
      <pc:sldChg chg="modSp">
        <pc:chgData name="Andrew Westenbroek" userId="S::andrew.westenbroek@bellevuecollege.edu::628fa70a-df25-4c2a-9694-e43ee7c12d73" providerId="AD" clId="Web-{6E91BE9F-B073-B000-C78A-E92F5C3447DE}" dt="2021-04-15T19:09:02.671" v="170" actId="20577"/>
        <pc:sldMkLst>
          <pc:docMk/>
          <pc:sldMk cId="648342576" sldId="257"/>
        </pc:sldMkLst>
        <pc:spChg chg="mod">
          <ac:chgData name="Andrew Westenbroek" userId="S::andrew.westenbroek@bellevuecollege.edu::628fa70a-df25-4c2a-9694-e43ee7c12d73" providerId="AD" clId="Web-{6E91BE9F-B073-B000-C78A-E92F5C3447DE}" dt="2021-04-15T19:09:02.671" v="170" actId="20577"/>
          <ac:spMkLst>
            <pc:docMk/>
            <pc:sldMk cId="648342576" sldId="257"/>
            <ac:spMk id="3" creationId="{F19C7C09-EAC5-4503-81E2-ED369FDE0F9A}"/>
          </ac:spMkLst>
        </pc:spChg>
      </pc:sldChg>
      <pc:sldChg chg="modSp">
        <pc:chgData name="Andrew Westenbroek" userId="S::andrew.westenbroek@bellevuecollege.edu::628fa70a-df25-4c2a-9694-e43ee7c12d73" providerId="AD" clId="Web-{6E91BE9F-B073-B000-C78A-E92F5C3447DE}" dt="2021-04-15T19:10:24.514" v="197" actId="20577"/>
        <pc:sldMkLst>
          <pc:docMk/>
          <pc:sldMk cId="1307000197" sldId="258"/>
        </pc:sldMkLst>
        <pc:spChg chg="mod">
          <ac:chgData name="Andrew Westenbroek" userId="S::andrew.westenbroek@bellevuecollege.edu::628fa70a-df25-4c2a-9694-e43ee7c12d73" providerId="AD" clId="Web-{6E91BE9F-B073-B000-C78A-E92F5C3447DE}" dt="2021-04-15T19:09:22.546" v="173" actId="20577"/>
          <ac:spMkLst>
            <pc:docMk/>
            <pc:sldMk cId="1307000197" sldId="258"/>
            <ac:spMk id="2" creationId="{B8EFD3E3-C47F-42DB-9A2E-D5B7C5D9B66F}"/>
          </ac:spMkLst>
        </pc:spChg>
        <pc:spChg chg="mod">
          <ac:chgData name="Andrew Westenbroek" userId="S::andrew.westenbroek@bellevuecollege.edu::628fa70a-df25-4c2a-9694-e43ee7c12d73" providerId="AD" clId="Web-{6E91BE9F-B073-B000-C78A-E92F5C3447DE}" dt="2021-04-15T19:10:24.514" v="197" actId="20577"/>
          <ac:spMkLst>
            <pc:docMk/>
            <pc:sldMk cId="1307000197" sldId="258"/>
            <ac:spMk id="3" creationId="{F19C7C09-EAC5-4503-81E2-ED369FDE0F9A}"/>
          </ac:spMkLst>
        </pc:spChg>
      </pc:sldChg>
      <pc:sldChg chg="modSp">
        <pc:chgData name="Andrew Westenbroek" userId="S::andrew.westenbroek@bellevuecollege.edu::628fa70a-df25-4c2a-9694-e43ee7c12d73" providerId="AD" clId="Web-{6E91BE9F-B073-B000-C78A-E92F5C3447DE}" dt="2021-04-15T19:20:12.795" v="253" actId="14100"/>
        <pc:sldMkLst>
          <pc:docMk/>
          <pc:sldMk cId="3049503388" sldId="259"/>
        </pc:sldMkLst>
        <pc:spChg chg="mod">
          <ac:chgData name="Andrew Westenbroek" userId="S::andrew.westenbroek@bellevuecollege.edu::628fa70a-df25-4c2a-9694-e43ee7c12d73" providerId="AD" clId="Web-{6E91BE9F-B073-B000-C78A-E92F5C3447DE}" dt="2021-04-15T19:20:12.795" v="253" actId="14100"/>
          <ac:spMkLst>
            <pc:docMk/>
            <pc:sldMk cId="3049503388" sldId="259"/>
            <ac:spMk id="3" creationId="{F19C7C09-EAC5-4503-81E2-ED369FDE0F9A}"/>
          </ac:spMkLst>
        </pc:spChg>
      </pc:sldChg>
      <pc:sldChg chg="modSp add ord replId">
        <pc:chgData name="Andrew Westenbroek" userId="S::andrew.westenbroek@bellevuecollege.edu::628fa70a-df25-4c2a-9694-e43ee7c12d73" providerId="AD" clId="Web-{6E91BE9F-B073-B000-C78A-E92F5C3447DE}" dt="2021-04-15T19:07:23.530" v="136" actId="20577"/>
        <pc:sldMkLst>
          <pc:docMk/>
          <pc:sldMk cId="1345770122" sldId="266"/>
        </pc:sldMkLst>
        <pc:spChg chg="mod">
          <ac:chgData name="Andrew Westenbroek" userId="S::andrew.westenbroek@bellevuecollege.edu::628fa70a-df25-4c2a-9694-e43ee7c12d73" providerId="AD" clId="Web-{6E91BE9F-B073-B000-C78A-E92F5C3447DE}" dt="2021-04-15T19:04:00.562" v="8" actId="20577"/>
          <ac:spMkLst>
            <pc:docMk/>
            <pc:sldMk cId="1345770122" sldId="266"/>
            <ac:spMk id="2" creationId="{B8EFD3E3-C47F-42DB-9A2E-D5B7C5D9B66F}"/>
          </ac:spMkLst>
        </pc:spChg>
        <pc:spChg chg="mod">
          <ac:chgData name="Andrew Westenbroek" userId="S::andrew.westenbroek@bellevuecollege.edu::628fa70a-df25-4c2a-9694-e43ee7c12d73" providerId="AD" clId="Web-{6E91BE9F-B073-B000-C78A-E92F5C3447DE}" dt="2021-04-15T19:07:23.530" v="136" actId="20577"/>
          <ac:spMkLst>
            <pc:docMk/>
            <pc:sldMk cId="1345770122" sldId="266"/>
            <ac:spMk id="3" creationId="{F19C7C09-EAC5-4503-81E2-ED369FDE0F9A}"/>
          </ac:spMkLst>
        </pc:spChg>
      </pc:sldChg>
      <pc:sldChg chg="modSp add replId">
        <pc:chgData name="Andrew Westenbroek" userId="S::andrew.westenbroek@bellevuecollege.edu::628fa70a-df25-4c2a-9694-e43ee7c12d73" providerId="AD" clId="Web-{6E91BE9F-B073-B000-C78A-E92F5C3447DE}" dt="2021-04-15T19:39:47.340" v="435" actId="20577"/>
        <pc:sldMkLst>
          <pc:docMk/>
          <pc:sldMk cId="3566868687" sldId="267"/>
        </pc:sldMkLst>
        <pc:spChg chg="mod">
          <ac:chgData name="Andrew Westenbroek" userId="S::andrew.westenbroek@bellevuecollege.edu::628fa70a-df25-4c2a-9694-e43ee7c12d73" providerId="AD" clId="Web-{6E91BE9F-B073-B000-C78A-E92F5C3447DE}" dt="2021-04-15T19:07:18.921" v="135" actId="20577"/>
          <ac:spMkLst>
            <pc:docMk/>
            <pc:sldMk cId="3566868687" sldId="267"/>
            <ac:spMk id="2" creationId="{B8EFD3E3-C47F-42DB-9A2E-D5B7C5D9B66F}"/>
          </ac:spMkLst>
        </pc:spChg>
        <pc:spChg chg="mod">
          <ac:chgData name="Andrew Westenbroek" userId="S::andrew.westenbroek@bellevuecollege.edu::628fa70a-df25-4c2a-9694-e43ee7c12d73" providerId="AD" clId="Web-{6E91BE9F-B073-B000-C78A-E92F5C3447DE}" dt="2021-04-15T19:39:47.340" v="435" actId="20577"/>
          <ac:spMkLst>
            <pc:docMk/>
            <pc:sldMk cId="3566868687" sldId="267"/>
            <ac:spMk id="3" creationId="{F19C7C09-EAC5-4503-81E2-ED369FDE0F9A}"/>
          </ac:spMkLst>
        </pc:spChg>
      </pc:sldChg>
      <pc:sldChg chg="addSp delSp modSp add replId">
        <pc:chgData name="Andrew Westenbroek" userId="S::andrew.westenbroek@bellevuecollege.edu::628fa70a-df25-4c2a-9694-e43ee7c12d73" providerId="AD" clId="Web-{6E91BE9F-B073-B000-C78A-E92F5C3447DE}" dt="2021-04-15T19:30:36.826" v="349" actId="20577"/>
        <pc:sldMkLst>
          <pc:docMk/>
          <pc:sldMk cId="4017312014" sldId="268"/>
        </pc:sldMkLst>
        <pc:spChg chg="mod">
          <ac:chgData name="Andrew Westenbroek" userId="S::andrew.westenbroek@bellevuecollege.edu::628fa70a-df25-4c2a-9694-e43ee7c12d73" providerId="AD" clId="Web-{6E91BE9F-B073-B000-C78A-E92F5C3447DE}" dt="2021-04-15T19:25:55.451" v="276"/>
          <ac:spMkLst>
            <pc:docMk/>
            <pc:sldMk cId="4017312014" sldId="268"/>
            <ac:spMk id="2" creationId="{B8EFD3E3-C47F-42DB-9A2E-D5B7C5D9B66F}"/>
          </ac:spMkLst>
        </pc:spChg>
        <pc:spChg chg="mod ord">
          <ac:chgData name="Andrew Westenbroek" userId="S::andrew.westenbroek@bellevuecollege.edu::628fa70a-df25-4c2a-9694-e43ee7c12d73" providerId="AD" clId="Web-{6E91BE9F-B073-B000-C78A-E92F5C3447DE}" dt="2021-04-15T19:30:36.826" v="349" actId="20577"/>
          <ac:spMkLst>
            <pc:docMk/>
            <pc:sldMk cId="4017312014" sldId="268"/>
            <ac:spMk id="3" creationId="{F19C7C09-EAC5-4503-81E2-ED369FDE0F9A}"/>
          </ac:spMkLst>
        </pc:spChg>
        <pc:spChg chg="add del">
          <ac:chgData name="Andrew Westenbroek" userId="S::andrew.westenbroek@bellevuecollege.edu::628fa70a-df25-4c2a-9694-e43ee7c12d73" providerId="AD" clId="Web-{6E91BE9F-B073-B000-C78A-E92F5C3447DE}" dt="2021-04-15T19:25:33.373" v="272"/>
          <ac:spMkLst>
            <pc:docMk/>
            <pc:sldMk cId="4017312014" sldId="268"/>
            <ac:spMk id="8" creationId="{827B839B-9ADE-406B-8590-F1CAEDED45A1}"/>
          </ac:spMkLst>
        </pc:spChg>
        <pc:spChg chg="add del">
          <ac:chgData name="Andrew Westenbroek" userId="S::andrew.westenbroek@bellevuecollege.edu::628fa70a-df25-4c2a-9694-e43ee7c12d73" providerId="AD" clId="Web-{6E91BE9F-B073-B000-C78A-E92F5C3447DE}" dt="2021-04-15T19:25:33.373" v="272"/>
          <ac:spMkLst>
            <pc:docMk/>
            <pc:sldMk cId="4017312014" sldId="268"/>
            <ac:spMk id="10" creationId="{CFE45BF0-46DB-408C-B5F7-7B11716805D4}"/>
          </ac:spMkLst>
        </pc:spChg>
        <pc:spChg chg="add del">
          <ac:chgData name="Andrew Westenbroek" userId="S::andrew.westenbroek@bellevuecollege.edu::628fa70a-df25-4c2a-9694-e43ee7c12d73" providerId="AD" clId="Web-{6E91BE9F-B073-B000-C78A-E92F5C3447DE}" dt="2021-04-15T19:25:33.373" v="272"/>
          <ac:spMkLst>
            <pc:docMk/>
            <pc:sldMk cId="4017312014" sldId="268"/>
            <ac:spMk id="12" creationId="{2AEBC8F2-97B1-41B4-93F1-2D289E197FBA}"/>
          </ac:spMkLst>
        </pc:spChg>
        <pc:spChg chg="add del">
          <ac:chgData name="Andrew Westenbroek" userId="S::andrew.westenbroek@bellevuecollege.edu::628fa70a-df25-4c2a-9694-e43ee7c12d73" providerId="AD" clId="Web-{6E91BE9F-B073-B000-C78A-E92F5C3447DE}" dt="2021-04-15T19:25:33.373" v="272"/>
          <ac:spMkLst>
            <pc:docMk/>
            <pc:sldMk cId="4017312014" sldId="268"/>
            <ac:spMk id="14" creationId="{472E3A19-F5D5-48FC-BB9C-48C2F68F598B}"/>
          </ac:spMkLst>
        </pc:spChg>
        <pc:spChg chg="add del">
          <ac:chgData name="Andrew Westenbroek" userId="S::andrew.westenbroek@bellevuecollege.edu::628fa70a-df25-4c2a-9694-e43ee7c12d73" providerId="AD" clId="Web-{6E91BE9F-B073-B000-C78A-E92F5C3447DE}" dt="2021-04-15T19:25:33.373" v="272"/>
          <ac:spMkLst>
            <pc:docMk/>
            <pc:sldMk cId="4017312014" sldId="268"/>
            <ac:spMk id="16" creationId="{7A62E32F-BB65-43A8-8EB5-92346890E549}"/>
          </ac:spMkLst>
        </pc:spChg>
        <pc:spChg chg="add del">
          <ac:chgData name="Andrew Westenbroek" userId="S::andrew.westenbroek@bellevuecollege.edu::628fa70a-df25-4c2a-9694-e43ee7c12d73" providerId="AD" clId="Web-{6E91BE9F-B073-B000-C78A-E92F5C3447DE}" dt="2021-04-15T19:25:33.373" v="272"/>
          <ac:spMkLst>
            <pc:docMk/>
            <pc:sldMk cId="4017312014" sldId="268"/>
            <ac:spMk id="18" creationId="{14E91B64-9FCC-451E-AFB4-A827D6329367}"/>
          </ac:spMkLst>
        </pc:spChg>
        <pc:spChg chg="add del">
          <ac:chgData name="Andrew Westenbroek" userId="S::andrew.westenbroek@bellevuecollege.edu::628fa70a-df25-4c2a-9694-e43ee7c12d73" providerId="AD" clId="Web-{6E91BE9F-B073-B000-C78A-E92F5C3447DE}" dt="2021-04-15T19:25:09.951" v="261"/>
          <ac:spMkLst>
            <pc:docMk/>
            <pc:sldMk cId="4017312014" sldId="268"/>
            <ac:spMk id="20" creationId="{1A95671B-3CC6-4792-9114-B74FAEA224E6}"/>
          </ac:spMkLst>
        </pc:spChg>
        <pc:spChg chg="add del">
          <ac:chgData name="Andrew Westenbroek" userId="S::andrew.westenbroek@bellevuecollege.edu::628fa70a-df25-4c2a-9694-e43ee7c12d73" providerId="AD" clId="Web-{6E91BE9F-B073-B000-C78A-E92F5C3447DE}" dt="2021-04-15T19:25:12.279" v="263"/>
          <ac:spMkLst>
            <pc:docMk/>
            <pc:sldMk cId="4017312014" sldId="268"/>
            <ac:spMk id="21" creationId="{1A95671B-3CC6-4792-9114-B74FAEA224E6}"/>
          </ac:spMkLst>
        </pc:spChg>
        <pc:spChg chg="add del">
          <ac:chgData name="Andrew Westenbroek" userId="S::andrew.westenbroek@bellevuecollege.edu::628fa70a-df25-4c2a-9694-e43ee7c12d73" providerId="AD" clId="Web-{6E91BE9F-B073-B000-C78A-E92F5C3447DE}" dt="2021-04-15T19:25:14.951" v="265"/>
          <ac:spMkLst>
            <pc:docMk/>
            <pc:sldMk cId="4017312014" sldId="268"/>
            <ac:spMk id="22" creationId="{B95B9BA8-1D69-4796-85F5-B6D0BD52354B}"/>
          </ac:spMkLst>
        </pc:spChg>
        <pc:spChg chg="add del">
          <ac:chgData name="Andrew Westenbroek" userId="S::andrew.westenbroek@bellevuecollege.edu::628fa70a-df25-4c2a-9694-e43ee7c12d73" providerId="AD" clId="Web-{6E91BE9F-B073-B000-C78A-E92F5C3447DE}" dt="2021-04-15T19:25:05.170" v="259"/>
          <ac:spMkLst>
            <pc:docMk/>
            <pc:sldMk cId="4017312014" sldId="268"/>
            <ac:spMk id="23" creationId="{5E39A796-BE83-48B1-B33F-35C4A32AAB57}"/>
          </ac:spMkLst>
        </pc:spChg>
        <pc:spChg chg="add del">
          <ac:chgData name="Andrew Westenbroek" userId="S::andrew.westenbroek@bellevuecollege.edu::628fa70a-df25-4c2a-9694-e43ee7c12d73" providerId="AD" clId="Web-{6E91BE9F-B073-B000-C78A-E92F5C3447DE}" dt="2021-04-15T19:25:05.170" v="259"/>
          <ac:spMkLst>
            <pc:docMk/>
            <pc:sldMk cId="4017312014" sldId="268"/>
            <ac:spMk id="25" creationId="{72F84B47-E267-4194-8194-831DB7B5547F}"/>
          </ac:spMkLst>
        </pc:spChg>
        <pc:spChg chg="add del">
          <ac:chgData name="Andrew Westenbroek" userId="S::andrew.westenbroek@bellevuecollege.edu::628fa70a-df25-4c2a-9694-e43ee7c12d73" providerId="AD" clId="Web-{6E91BE9F-B073-B000-C78A-E92F5C3447DE}" dt="2021-04-15T19:25:22.811" v="267"/>
          <ac:spMkLst>
            <pc:docMk/>
            <pc:sldMk cId="4017312014" sldId="268"/>
            <ac:spMk id="26" creationId="{2550BE34-C2B8-49B8-8519-67A8CAD51AE9}"/>
          </ac:spMkLst>
        </pc:spChg>
        <pc:spChg chg="add del">
          <ac:chgData name="Andrew Westenbroek" userId="S::andrew.westenbroek@bellevuecollege.edu::628fa70a-df25-4c2a-9694-e43ee7c12d73" providerId="AD" clId="Web-{6E91BE9F-B073-B000-C78A-E92F5C3447DE}" dt="2021-04-15T19:25:22.811" v="267"/>
          <ac:spMkLst>
            <pc:docMk/>
            <pc:sldMk cId="4017312014" sldId="268"/>
            <ac:spMk id="27" creationId="{441CF7D6-A660-431A-B0BB-140A0D5556B6}"/>
          </ac:spMkLst>
        </pc:spChg>
        <pc:spChg chg="add del">
          <ac:chgData name="Andrew Westenbroek" userId="S::andrew.westenbroek@bellevuecollege.edu::628fa70a-df25-4c2a-9694-e43ee7c12d73" providerId="AD" clId="Web-{6E91BE9F-B073-B000-C78A-E92F5C3447DE}" dt="2021-04-15T19:25:22.811" v="267"/>
          <ac:spMkLst>
            <pc:docMk/>
            <pc:sldMk cId="4017312014" sldId="268"/>
            <ac:spMk id="28" creationId="{A7457DD9-5A45-400A-AB4B-4B4EDECA25F1}"/>
          </ac:spMkLst>
        </pc:spChg>
        <pc:spChg chg="add del">
          <ac:chgData name="Andrew Westenbroek" userId="S::andrew.westenbroek@bellevuecollege.edu::628fa70a-df25-4c2a-9694-e43ee7c12d73" providerId="AD" clId="Web-{6E91BE9F-B073-B000-C78A-E92F5C3447DE}" dt="2021-04-15T19:25:22.811" v="267"/>
          <ac:spMkLst>
            <pc:docMk/>
            <pc:sldMk cId="4017312014" sldId="268"/>
            <ac:spMk id="29" creationId="{0570A85B-3810-4F95-97B0-CBF4CCDB381C}"/>
          </ac:spMkLst>
        </pc:spChg>
        <pc:spChg chg="add del">
          <ac:chgData name="Andrew Westenbroek" userId="S::andrew.westenbroek@bellevuecollege.edu::628fa70a-df25-4c2a-9694-e43ee7c12d73" providerId="AD" clId="Web-{6E91BE9F-B073-B000-C78A-E92F5C3447DE}" dt="2021-04-15T19:25:33.357" v="271"/>
          <ac:spMkLst>
            <pc:docMk/>
            <pc:sldMk cId="4017312014" sldId="268"/>
            <ac:spMk id="30" creationId="{5E39A796-BE83-48B1-B33F-35C4A32AAB57}"/>
          </ac:spMkLst>
        </pc:spChg>
        <pc:spChg chg="add del">
          <ac:chgData name="Andrew Westenbroek" userId="S::andrew.westenbroek@bellevuecollege.edu::628fa70a-df25-4c2a-9694-e43ee7c12d73" providerId="AD" clId="Web-{6E91BE9F-B073-B000-C78A-E92F5C3447DE}" dt="2021-04-15T19:25:27.795" v="269"/>
          <ac:spMkLst>
            <pc:docMk/>
            <pc:sldMk cId="4017312014" sldId="268"/>
            <ac:spMk id="31" creationId="{DD38EE57-B708-47C9-A4A4-E25F09FAB029}"/>
          </ac:spMkLst>
        </pc:spChg>
        <pc:spChg chg="add del">
          <ac:chgData name="Andrew Westenbroek" userId="S::andrew.westenbroek@bellevuecollege.edu::628fa70a-df25-4c2a-9694-e43ee7c12d73" providerId="AD" clId="Web-{6E91BE9F-B073-B000-C78A-E92F5C3447DE}" dt="2021-04-15T19:25:33.357" v="271"/>
          <ac:spMkLst>
            <pc:docMk/>
            <pc:sldMk cId="4017312014" sldId="268"/>
            <ac:spMk id="33" creationId="{72F84B47-E267-4194-8194-831DB7B5547F}"/>
          </ac:spMkLst>
        </pc:spChg>
        <pc:spChg chg="add del">
          <ac:chgData name="Andrew Westenbroek" userId="S::andrew.westenbroek@bellevuecollege.edu::628fa70a-df25-4c2a-9694-e43ee7c12d73" providerId="AD" clId="Web-{6E91BE9F-B073-B000-C78A-E92F5C3447DE}" dt="2021-04-15T19:25:55.467" v="277"/>
          <ac:spMkLst>
            <pc:docMk/>
            <pc:sldMk cId="4017312014" sldId="268"/>
            <ac:spMk id="34" creationId="{DD38EE57-B708-47C9-A4A4-E25F09FAB029}"/>
          </ac:spMkLst>
        </pc:spChg>
        <pc:spChg chg="add">
          <ac:chgData name="Andrew Westenbroek" userId="S::andrew.westenbroek@bellevuecollege.edu::628fa70a-df25-4c2a-9694-e43ee7c12d73" providerId="AD" clId="Web-{6E91BE9F-B073-B000-C78A-E92F5C3447DE}" dt="2021-04-15T19:25:55.467" v="277"/>
          <ac:spMkLst>
            <pc:docMk/>
            <pc:sldMk cId="4017312014" sldId="268"/>
            <ac:spMk id="42" creationId="{DD38EE57-B708-47C9-A4A4-E25F09FAB029}"/>
          </ac:spMkLst>
        </pc:spChg>
        <pc:spChg chg="add del">
          <ac:chgData name="Andrew Westenbroek" userId="S::andrew.westenbroek@bellevuecollege.edu::628fa70a-df25-4c2a-9694-e43ee7c12d73" providerId="AD" clId="Web-{6E91BE9F-B073-B000-C78A-E92F5C3447DE}" dt="2021-04-15T19:25:55.451" v="276"/>
          <ac:spMkLst>
            <pc:docMk/>
            <pc:sldMk cId="4017312014" sldId="268"/>
            <ac:spMk id="45" creationId="{5E39A796-BE83-48B1-B33F-35C4A32AAB57}"/>
          </ac:spMkLst>
        </pc:spChg>
        <pc:spChg chg="add del">
          <ac:chgData name="Andrew Westenbroek" userId="S::andrew.westenbroek@bellevuecollege.edu::628fa70a-df25-4c2a-9694-e43ee7c12d73" providerId="AD" clId="Web-{6E91BE9F-B073-B000-C78A-E92F5C3447DE}" dt="2021-04-15T19:25:55.451" v="276"/>
          <ac:spMkLst>
            <pc:docMk/>
            <pc:sldMk cId="4017312014" sldId="268"/>
            <ac:spMk id="47" creationId="{72F84B47-E267-4194-8194-831DB7B5547F}"/>
          </ac:spMkLst>
        </pc:spChg>
        <pc:grpChg chg="add del">
          <ac:chgData name="Andrew Westenbroek" userId="S::andrew.westenbroek@bellevuecollege.edu::628fa70a-df25-4c2a-9694-e43ee7c12d73" providerId="AD" clId="Web-{6E91BE9F-B073-B000-C78A-E92F5C3447DE}" dt="2021-04-15T19:25:14.951" v="265"/>
          <ac:grpSpMkLst>
            <pc:docMk/>
            <pc:sldMk cId="4017312014" sldId="268"/>
            <ac:grpSpMk id="24" creationId="{0EAC7AFE-68C0-41EB-A1C7-108E60D7C338}"/>
          </ac:grpSpMkLst>
        </pc:grpChg>
        <pc:grpChg chg="add del">
          <ac:chgData name="Andrew Westenbroek" userId="S::andrew.westenbroek@bellevuecollege.edu::628fa70a-df25-4c2a-9694-e43ee7c12d73" providerId="AD" clId="Web-{6E91BE9F-B073-B000-C78A-E92F5C3447DE}" dt="2021-04-15T19:25:27.795" v="269"/>
          <ac:grpSpMkLst>
            <pc:docMk/>
            <pc:sldMk cId="4017312014" sldId="268"/>
            <ac:grpSpMk id="32" creationId="{57A28182-58A5-4DBB-8F64-BD944BCA8154}"/>
          </ac:grpSpMkLst>
        </pc:grpChg>
        <pc:grpChg chg="add del">
          <ac:chgData name="Andrew Westenbroek" userId="S::andrew.westenbroek@bellevuecollege.edu::628fa70a-df25-4c2a-9694-e43ee7c12d73" providerId="AD" clId="Web-{6E91BE9F-B073-B000-C78A-E92F5C3447DE}" dt="2021-04-15T19:25:55.467" v="277"/>
          <ac:grpSpMkLst>
            <pc:docMk/>
            <pc:sldMk cId="4017312014" sldId="268"/>
            <ac:grpSpMk id="35" creationId="{57A28182-58A5-4DBB-8F64-BD944BCA8154}"/>
          </ac:grpSpMkLst>
        </pc:grpChg>
        <pc:grpChg chg="add">
          <ac:chgData name="Andrew Westenbroek" userId="S::andrew.westenbroek@bellevuecollege.edu::628fa70a-df25-4c2a-9694-e43ee7c12d73" providerId="AD" clId="Web-{6E91BE9F-B073-B000-C78A-E92F5C3447DE}" dt="2021-04-15T19:25:55.467" v="277"/>
          <ac:grpSpMkLst>
            <pc:docMk/>
            <pc:sldMk cId="4017312014" sldId="268"/>
            <ac:grpSpMk id="43" creationId="{57A28182-58A5-4DBB-8F64-BD944BCA8154}"/>
          </ac:grpSpMkLst>
        </pc:grpChg>
        <pc:picChg chg="add mod">
          <ac:chgData name="Andrew Westenbroek" userId="S::andrew.westenbroek@bellevuecollege.edu::628fa70a-df25-4c2a-9694-e43ee7c12d73" providerId="AD" clId="Web-{6E91BE9F-B073-B000-C78A-E92F5C3447DE}" dt="2021-04-15T19:26:10.779" v="281" actId="1076"/>
          <ac:picMkLst>
            <pc:docMk/>
            <pc:sldMk cId="4017312014" sldId="268"/>
            <ac:picMk id="4" creationId="{841A597C-7052-4DA0-A828-868FADBB7928}"/>
          </ac:picMkLst>
        </pc:picChg>
      </pc:sldChg>
      <pc:sldChg chg="addSp delSp modSp add replId">
        <pc:chgData name="Andrew Westenbroek" userId="S::andrew.westenbroek@bellevuecollege.edu::628fa70a-df25-4c2a-9694-e43ee7c12d73" providerId="AD" clId="Web-{6E91BE9F-B073-B000-C78A-E92F5C3447DE}" dt="2021-04-15T19:31:18.794" v="353" actId="20577"/>
        <pc:sldMkLst>
          <pc:docMk/>
          <pc:sldMk cId="2403536294" sldId="269"/>
        </pc:sldMkLst>
        <pc:spChg chg="mod">
          <ac:chgData name="Andrew Westenbroek" userId="S::andrew.westenbroek@bellevuecollege.edu::628fa70a-df25-4c2a-9694-e43ee7c12d73" providerId="AD" clId="Web-{6E91BE9F-B073-B000-C78A-E92F5C3447DE}" dt="2021-04-15T19:31:18.794" v="353" actId="20577"/>
          <ac:spMkLst>
            <pc:docMk/>
            <pc:sldMk cId="2403536294" sldId="269"/>
            <ac:spMk id="3" creationId="{F19C7C09-EAC5-4503-81E2-ED369FDE0F9A}"/>
          </ac:spMkLst>
        </pc:spChg>
        <pc:picChg chg="del">
          <ac:chgData name="Andrew Westenbroek" userId="S::andrew.westenbroek@bellevuecollege.edu::628fa70a-df25-4c2a-9694-e43ee7c12d73" providerId="AD" clId="Web-{6E91BE9F-B073-B000-C78A-E92F5C3447DE}" dt="2021-04-15T19:28:29.232" v="323"/>
          <ac:picMkLst>
            <pc:docMk/>
            <pc:sldMk cId="2403536294" sldId="269"/>
            <ac:picMk id="4" creationId="{841A597C-7052-4DA0-A828-868FADBB7928}"/>
          </ac:picMkLst>
        </pc:picChg>
        <pc:picChg chg="add mod">
          <ac:chgData name="Andrew Westenbroek" userId="S::andrew.westenbroek@bellevuecollege.edu::628fa70a-df25-4c2a-9694-e43ee7c12d73" providerId="AD" clId="Web-{6E91BE9F-B073-B000-C78A-E92F5C3447DE}" dt="2021-04-15T19:29:22.310" v="335" actId="1076"/>
          <ac:picMkLst>
            <pc:docMk/>
            <pc:sldMk cId="2403536294" sldId="269"/>
            <ac:picMk id="5" creationId="{3C38E92D-6244-45D1-B586-0179995EE730}"/>
          </ac:picMkLst>
        </pc:picChg>
      </pc:sldChg>
      <pc:sldChg chg="modSp add replId">
        <pc:chgData name="Andrew Westenbroek" userId="S::andrew.westenbroek@bellevuecollege.edu::628fa70a-df25-4c2a-9694-e43ee7c12d73" providerId="AD" clId="Web-{6E91BE9F-B073-B000-C78A-E92F5C3447DE}" dt="2021-04-15T19:47:51.152" v="605" actId="20577"/>
        <pc:sldMkLst>
          <pc:docMk/>
          <pc:sldMk cId="3516009112" sldId="270"/>
        </pc:sldMkLst>
        <pc:spChg chg="mod">
          <ac:chgData name="Andrew Westenbroek" userId="S::andrew.westenbroek@bellevuecollege.edu::628fa70a-df25-4c2a-9694-e43ee7c12d73" providerId="AD" clId="Web-{6E91BE9F-B073-B000-C78A-E92F5C3447DE}" dt="2021-04-15T19:42:31.778" v="438" actId="20577"/>
          <ac:spMkLst>
            <pc:docMk/>
            <pc:sldMk cId="3516009112" sldId="270"/>
            <ac:spMk id="2" creationId="{B8EFD3E3-C47F-42DB-9A2E-D5B7C5D9B66F}"/>
          </ac:spMkLst>
        </pc:spChg>
        <pc:spChg chg="mod">
          <ac:chgData name="Andrew Westenbroek" userId="S::andrew.westenbroek@bellevuecollege.edu::628fa70a-df25-4c2a-9694-e43ee7c12d73" providerId="AD" clId="Web-{6E91BE9F-B073-B000-C78A-E92F5C3447DE}" dt="2021-04-15T19:47:51.152" v="605" actId="20577"/>
          <ac:spMkLst>
            <pc:docMk/>
            <pc:sldMk cId="3516009112" sldId="270"/>
            <ac:spMk id="3" creationId="{F19C7C09-EAC5-4503-81E2-ED369FDE0F9A}"/>
          </ac:spMkLst>
        </pc:spChg>
      </pc:sldChg>
    </pc:docChg>
  </pc:docChgLst>
  <pc:docChgLst>
    <pc:chgData name="Andrew Westenbroek" userId="S::andrew.westenbroek@bellevuecollege.edu::628fa70a-df25-4c2a-9694-e43ee7c12d73" providerId="AD" clId="Web-{D5A9BD9F-9073-B000-D47F-58F0DF9FD1A5}"/>
    <pc:docChg chg="delSld modSld">
      <pc:chgData name="Andrew Westenbroek" userId="S::andrew.westenbroek@bellevuecollege.edu::628fa70a-df25-4c2a-9694-e43ee7c12d73" providerId="AD" clId="Web-{D5A9BD9F-9073-B000-D47F-58F0DF9FD1A5}" dt="2021-04-12T23:53:53.116" v="216"/>
      <pc:docMkLst>
        <pc:docMk/>
      </pc:docMkLst>
      <pc:sldChg chg="modSp">
        <pc:chgData name="Andrew Westenbroek" userId="S::andrew.westenbroek@bellevuecollege.edu::628fa70a-df25-4c2a-9694-e43ee7c12d73" providerId="AD" clId="Web-{D5A9BD9F-9073-B000-D47F-58F0DF9FD1A5}" dt="2021-04-12T23:45:32.162" v="159" actId="20577"/>
        <pc:sldMkLst>
          <pc:docMk/>
          <pc:sldMk cId="648342576" sldId="257"/>
        </pc:sldMkLst>
        <pc:spChg chg="mod">
          <ac:chgData name="Andrew Westenbroek" userId="S::andrew.westenbroek@bellevuecollege.edu::628fa70a-df25-4c2a-9694-e43ee7c12d73" providerId="AD" clId="Web-{D5A9BD9F-9073-B000-D47F-58F0DF9FD1A5}" dt="2021-04-12T23:36:26.298" v="1" actId="20577"/>
          <ac:spMkLst>
            <pc:docMk/>
            <pc:sldMk cId="648342576" sldId="257"/>
            <ac:spMk id="2" creationId="{B8EFD3E3-C47F-42DB-9A2E-D5B7C5D9B66F}"/>
          </ac:spMkLst>
        </pc:spChg>
        <pc:spChg chg="mod">
          <ac:chgData name="Andrew Westenbroek" userId="S::andrew.westenbroek@bellevuecollege.edu::628fa70a-df25-4c2a-9694-e43ee7c12d73" providerId="AD" clId="Web-{D5A9BD9F-9073-B000-D47F-58F0DF9FD1A5}" dt="2021-04-12T23:45:32.162" v="159" actId="20577"/>
          <ac:spMkLst>
            <pc:docMk/>
            <pc:sldMk cId="648342576" sldId="257"/>
            <ac:spMk id="3" creationId="{F19C7C09-EAC5-4503-81E2-ED369FDE0F9A}"/>
          </ac:spMkLst>
        </pc:spChg>
      </pc:sldChg>
      <pc:sldChg chg="modSp">
        <pc:chgData name="Andrew Westenbroek" userId="S::andrew.westenbroek@bellevuecollege.edu::628fa70a-df25-4c2a-9694-e43ee7c12d73" providerId="AD" clId="Web-{D5A9BD9F-9073-B000-D47F-58F0DF9FD1A5}" dt="2021-04-12T23:46:57.428" v="166" actId="20577"/>
        <pc:sldMkLst>
          <pc:docMk/>
          <pc:sldMk cId="1307000197" sldId="258"/>
        </pc:sldMkLst>
        <pc:spChg chg="mod">
          <ac:chgData name="Andrew Westenbroek" userId="S::andrew.westenbroek@bellevuecollege.edu::628fa70a-df25-4c2a-9694-e43ee7c12d73" providerId="AD" clId="Web-{D5A9BD9F-9073-B000-D47F-58F0DF9FD1A5}" dt="2021-04-12T23:46:57.428" v="166" actId="20577"/>
          <ac:spMkLst>
            <pc:docMk/>
            <pc:sldMk cId="1307000197" sldId="258"/>
            <ac:spMk id="3" creationId="{F19C7C09-EAC5-4503-81E2-ED369FDE0F9A}"/>
          </ac:spMkLst>
        </pc:spChg>
      </pc:sldChg>
      <pc:sldChg chg="modSp">
        <pc:chgData name="Andrew Westenbroek" userId="S::andrew.westenbroek@bellevuecollege.edu::628fa70a-df25-4c2a-9694-e43ee7c12d73" providerId="AD" clId="Web-{D5A9BD9F-9073-B000-D47F-58F0DF9FD1A5}" dt="2021-04-12T23:51:29.475" v="207" actId="20577"/>
        <pc:sldMkLst>
          <pc:docMk/>
          <pc:sldMk cId="3049503388" sldId="259"/>
        </pc:sldMkLst>
        <pc:spChg chg="mod">
          <ac:chgData name="Andrew Westenbroek" userId="S::andrew.westenbroek@bellevuecollege.edu::628fa70a-df25-4c2a-9694-e43ee7c12d73" providerId="AD" clId="Web-{D5A9BD9F-9073-B000-D47F-58F0DF9FD1A5}" dt="2021-04-12T23:51:29.475" v="207" actId="20577"/>
          <ac:spMkLst>
            <pc:docMk/>
            <pc:sldMk cId="3049503388" sldId="259"/>
            <ac:spMk id="3" creationId="{F19C7C09-EAC5-4503-81E2-ED369FDE0F9A}"/>
          </ac:spMkLst>
        </pc:spChg>
      </pc:sldChg>
      <pc:sldChg chg="modSp">
        <pc:chgData name="Andrew Westenbroek" userId="S::andrew.westenbroek@bellevuecollege.edu::628fa70a-df25-4c2a-9694-e43ee7c12d73" providerId="AD" clId="Web-{D5A9BD9F-9073-B000-D47F-58F0DF9FD1A5}" dt="2021-04-12T23:53:21.694" v="215" actId="20577"/>
        <pc:sldMkLst>
          <pc:docMk/>
          <pc:sldMk cId="3907215287" sldId="261"/>
        </pc:sldMkLst>
        <pc:spChg chg="mod">
          <ac:chgData name="Andrew Westenbroek" userId="S::andrew.westenbroek@bellevuecollege.edu::628fa70a-df25-4c2a-9694-e43ee7c12d73" providerId="AD" clId="Web-{D5A9BD9F-9073-B000-D47F-58F0DF9FD1A5}" dt="2021-04-12T23:53:21.694" v="215" actId="20577"/>
          <ac:spMkLst>
            <pc:docMk/>
            <pc:sldMk cId="3907215287" sldId="261"/>
            <ac:spMk id="3" creationId="{F19C7C09-EAC5-4503-81E2-ED369FDE0F9A}"/>
          </ac:spMkLst>
        </pc:spChg>
      </pc:sldChg>
      <pc:sldChg chg="del">
        <pc:chgData name="Andrew Westenbroek" userId="S::andrew.westenbroek@bellevuecollege.edu::628fa70a-df25-4c2a-9694-e43ee7c12d73" providerId="AD" clId="Web-{D5A9BD9F-9073-B000-D47F-58F0DF9FD1A5}" dt="2021-04-12T23:53:53.116" v="216"/>
        <pc:sldMkLst>
          <pc:docMk/>
          <pc:sldMk cId="1336029959" sldId="262"/>
        </pc:sldMkLst>
      </pc:sldChg>
    </pc:docChg>
  </pc:docChgLst>
  <pc:docChgLst>
    <pc:chgData name="Andrew Westenbroek" userId="S::andrew.westenbroek@bellevuecollege.edu::628fa70a-df25-4c2a-9694-e43ee7c12d73" providerId="AD" clId="Web-{1808906B-72F4-4F6A-BD71-694256B0124F}"/>
    <pc:docChg chg="addSld delSld modSld">
      <pc:chgData name="Andrew Westenbroek" userId="S::andrew.westenbroek@bellevuecollege.edu::628fa70a-df25-4c2a-9694-e43ee7c12d73" providerId="AD" clId="Web-{1808906B-72F4-4F6A-BD71-694256B0124F}" dt="2021-04-09T00:51:36.578" v="924" actId="20577"/>
      <pc:docMkLst>
        <pc:docMk/>
      </pc:docMkLst>
      <pc:sldChg chg="addSp modSp mod setBg addAnim setClrOvrMap">
        <pc:chgData name="Andrew Westenbroek" userId="S::andrew.westenbroek@bellevuecollege.edu::628fa70a-df25-4c2a-9694-e43ee7c12d73" providerId="AD" clId="Web-{1808906B-72F4-4F6A-BD71-694256B0124F}" dt="2021-04-08T23:56:46.428" v="72"/>
        <pc:sldMkLst>
          <pc:docMk/>
          <pc:sldMk cId="109857222" sldId="256"/>
        </pc:sldMkLst>
        <pc:spChg chg="mod">
          <ac:chgData name="Andrew Westenbroek" userId="S::andrew.westenbroek@bellevuecollege.edu::628fa70a-df25-4c2a-9694-e43ee7c12d73" providerId="AD" clId="Web-{1808906B-72F4-4F6A-BD71-694256B0124F}" dt="2021-04-08T23:56:46.412" v="70"/>
          <ac:spMkLst>
            <pc:docMk/>
            <pc:sldMk cId="109857222" sldId="256"/>
            <ac:spMk id="2" creationId="{00000000-0000-0000-0000-000000000000}"/>
          </ac:spMkLst>
        </pc:spChg>
        <pc:spChg chg="mod">
          <ac:chgData name="Andrew Westenbroek" userId="S::andrew.westenbroek@bellevuecollege.edu::628fa70a-df25-4c2a-9694-e43ee7c12d73" providerId="AD" clId="Web-{1808906B-72F4-4F6A-BD71-694256B0124F}" dt="2021-04-08T23:56:46.412" v="70"/>
          <ac:spMkLst>
            <pc:docMk/>
            <pc:sldMk cId="109857222" sldId="256"/>
            <ac:spMk id="3" creationId="{00000000-0000-0000-0000-000000000000}"/>
          </ac:spMkLst>
        </pc:spChg>
        <pc:spChg chg="add">
          <ac:chgData name="Andrew Westenbroek" userId="S::andrew.westenbroek@bellevuecollege.edu::628fa70a-df25-4c2a-9694-e43ee7c12d73" providerId="AD" clId="Web-{1808906B-72F4-4F6A-BD71-694256B0124F}" dt="2021-04-08T23:56:46.412" v="70"/>
          <ac:spMkLst>
            <pc:docMk/>
            <pc:sldMk cId="109857222" sldId="256"/>
            <ac:spMk id="9" creationId="{E49CC64F-7275-4E33-961B-0C5CDC439875}"/>
          </ac:spMkLst>
        </pc:spChg>
        <pc:picChg chg="add">
          <ac:chgData name="Andrew Westenbroek" userId="S::andrew.westenbroek@bellevuecollege.edu::628fa70a-df25-4c2a-9694-e43ee7c12d73" providerId="AD" clId="Web-{1808906B-72F4-4F6A-BD71-694256B0124F}" dt="2021-04-08T23:56:46.412" v="70"/>
          <ac:picMkLst>
            <pc:docMk/>
            <pc:sldMk cId="109857222" sldId="256"/>
            <ac:picMk id="5" creationId="{51DC43BD-70C4-413C-9409-5F6A5C54E94B}"/>
          </ac:picMkLst>
        </pc:picChg>
      </pc:sldChg>
      <pc:sldChg chg="addSp modSp new mod setBg">
        <pc:chgData name="Andrew Westenbroek" userId="S::andrew.westenbroek@bellevuecollege.edu::628fa70a-df25-4c2a-9694-e43ee7c12d73" providerId="AD" clId="Web-{1808906B-72F4-4F6A-BD71-694256B0124F}" dt="2021-04-09T00:06:22.280" v="168" actId="20577"/>
        <pc:sldMkLst>
          <pc:docMk/>
          <pc:sldMk cId="648342576" sldId="257"/>
        </pc:sldMkLst>
        <pc:spChg chg="mod">
          <ac:chgData name="Andrew Westenbroek" userId="S::andrew.westenbroek@bellevuecollege.edu::628fa70a-df25-4c2a-9694-e43ee7c12d73" providerId="AD" clId="Web-{1808906B-72F4-4F6A-BD71-694256B0124F}" dt="2021-04-08T23:57:05.256" v="73"/>
          <ac:spMkLst>
            <pc:docMk/>
            <pc:sldMk cId="648342576" sldId="257"/>
            <ac:spMk id="2" creationId="{B8EFD3E3-C47F-42DB-9A2E-D5B7C5D9B66F}"/>
          </ac:spMkLst>
        </pc:spChg>
        <pc:spChg chg="mod">
          <ac:chgData name="Andrew Westenbroek" userId="S::andrew.westenbroek@bellevuecollege.edu::628fa70a-df25-4c2a-9694-e43ee7c12d73" providerId="AD" clId="Web-{1808906B-72F4-4F6A-BD71-694256B0124F}" dt="2021-04-09T00:06:22.280" v="168" actId="20577"/>
          <ac:spMkLst>
            <pc:docMk/>
            <pc:sldMk cId="648342576" sldId="257"/>
            <ac:spMk id="3" creationId="{F19C7C09-EAC5-4503-81E2-ED369FDE0F9A}"/>
          </ac:spMkLst>
        </pc:spChg>
        <pc:spChg chg="add">
          <ac:chgData name="Andrew Westenbroek" userId="S::andrew.westenbroek@bellevuecollege.edu::628fa70a-df25-4c2a-9694-e43ee7c12d73" providerId="AD" clId="Web-{1808906B-72F4-4F6A-BD71-694256B0124F}" dt="2021-04-08T23:57:05.256" v="73"/>
          <ac:spMkLst>
            <pc:docMk/>
            <pc:sldMk cId="648342576" sldId="257"/>
            <ac:spMk id="8" creationId="{827B839B-9ADE-406B-8590-F1CAEDED45A1}"/>
          </ac:spMkLst>
        </pc:spChg>
        <pc:spChg chg="add">
          <ac:chgData name="Andrew Westenbroek" userId="S::andrew.westenbroek@bellevuecollege.edu::628fa70a-df25-4c2a-9694-e43ee7c12d73" providerId="AD" clId="Web-{1808906B-72F4-4F6A-BD71-694256B0124F}" dt="2021-04-08T23:57:05.256" v="73"/>
          <ac:spMkLst>
            <pc:docMk/>
            <pc:sldMk cId="648342576" sldId="257"/>
            <ac:spMk id="10" creationId="{CFE45BF0-46DB-408C-B5F7-7B11716805D4}"/>
          </ac:spMkLst>
        </pc:spChg>
        <pc:spChg chg="add">
          <ac:chgData name="Andrew Westenbroek" userId="S::andrew.westenbroek@bellevuecollege.edu::628fa70a-df25-4c2a-9694-e43ee7c12d73" providerId="AD" clId="Web-{1808906B-72F4-4F6A-BD71-694256B0124F}" dt="2021-04-08T23:57:05.256" v="73"/>
          <ac:spMkLst>
            <pc:docMk/>
            <pc:sldMk cId="648342576" sldId="257"/>
            <ac:spMk id="12" creationId="{2AEBC8F2-97B1-41B4-93F1-2D289E197FBA}"/>
          </ac:spMkLst>
        </pc:spChg>
        <pc:spChg chg="add">
          <ac:chgData name="Andrew Westenbroek" userId="S::andrew.westenbroek@bellevuecollege.edu::628fa70a-df25-4c2a-9694-e43ee7c12d73" providerId="AD" clId="Web-{1808906B-72F4-4F6A-BD71-694256B0124F}" dt="2021-04-08T23:57:05.256" v="73"/>
          <ac:spMkLst>
            <pc:docMk/>
            <pc:sldMk cId="648342576" sldId="257"/>
            <ac:spMk id="14" creationId="{472E3A19-F5D5-48FC-BB9C-48C2F68F598B}"/>
          </ac:spMkLst>
        </pc:spChg>
        <pc:spChg chg="add">
          <ac:chgData name="Andrew Westenbroek" userId="S::andrew.westenbroek@bellevuecollege.edu::628fa70a-df25-4c2a-9694-e43ee7c12d73" providerId="AD" clId="Web-{1808906B-72F4-4F6A-BD71-694256B0124F}" dt="2021-04-08T23:57:05.256" v="73"/>
          <ac:spMkLst>
            <pc:docMk/>
            <pc:sldMk cId="648342576" sldId="257"/>
            <ac:spMk id="16" creationId="{7A62E32F-BB65-43A8-8EB5-92346890E549}"/>
          </ac:spMkLst>
        </pc:spChg>
        <pc:spChg chg="add">
          <ac:chgData name="Andrew Westenbroek" userId="S::andrew.westenbroek@bellevuecollege.edu::628fa70a-df25-4c2a-9694-e43ee7c12d73" providerId="AD" clId="Web-{1808906B-72F4-4F6A-BD71-694256B0124F}" dt="2021-04-08T23:57:05.256" v="73"/>
          <ac:spMkLst>
            <pc:docMk/>
            <pc:sldMk cId="648342576" sldId="257"/>
            <ac:spMk id="18" creationId="{14E91B64-9FCC-451E-AFB4-A827D6329367}"/>
          </ac:spMkLst>
        </pc:spChg>
      </pc:sldChg>
      <pc:sldChg chg="addSp modSp add mod replId setBg">
        <pc:chgData name="Andrew Westenbroek" userId="S::andrew.westenbroek@bellevuecollege.edu::628fa70a-df25-4c2a-9694-e43ee7c12d73" providerId="AD" clId="Web-{1808906B-72F4-4F6A-BD71-694256B0124F}" dt="2021-04-09T00:28:20.959" v="608" actId="20577"/>
        <pc:sldMkLst>
          <pc:docMk/>
          <pc:sldMk cId="1307000197" sldId="258"/>
        </pc:sldMkLst>
        <pc:spChg chg="mod">
          <ac:chgData name="Andrew Westenbroek" userId="S::andrew.westenbroek@bellevuecollege.edu::628fa70a-df25-4c2a-9694-e43ee7c12d73" providerId="AD" clId="Web-{1808906B-72F4-4F6A-BD71-694256B0124F}" dt="2021-04-08T23:57:13.553" v="74"/>
          <ac:spMkLst>
            <pc:docMk/>
            <pc:sldMk cId="1307000197" sldId="258"/>
            <ac:spMk id="2" creationId="{B8EFD3E3-C47F-42DB-9A2E-D5B7C5D9B66F}"/>
          </ac:spMkLst>
        </pc:spChg>
        <pc:spChg chg="mod">
          <ac:chgData name="Andrew Westenbroek" userId="S::andrew.westenbroek@bellevuecollege.edu::628fa70a-df25-4c2a-9694-e43ee7c12d73" providerId="AD" clId="Web-{1808906B-72F4-4F6A-BD71-694256B0124F}" dt="2021-04-09T00:28:20.959" v="608" actId="20577"/>
          <ac:spMkLst>
            <pc:docMk/>
            <pc:sldMk cId="1307000197" sldId="258"/>
            <ac:spMk id="3" creationId="{F19C7C09-EAC5-4503-81E2-ED369FDE0F9A}"/>
          </ac:spMkLst>
        </pc:spChg>
        <pc:spChg chg="add">
          <ac:chgData name="Andrew Westenbroek" userId="S::andrew.westenbroek@bellevuecollege.edu::628fa70a-df25-4c2a-9694-e43ee7c12d73" providerId="AD" clId="Web-{1808906B-72F4-4F6A-BD71-694256B0124F}" dt="2021-04-08T23:57:13.553" v="74"/>
          <ac:spMkLst>
            <pc:docMk/>
            <pc:sldMk cId="1307000197" sldId="258"/>
            <ac:spMk id="8" creationId="{827B839B-9ADE-406B-8590-F1CAEDED45A1}"/>
          </ac:spMkLst>
        </pc:spChg>
        <pc:spChg chg="add">
          <ac:chgData name="Andrew Westenbroek" userId="S::andrew.westenbroek@bellevuecollege.edu::628fa70a-df25-4c2a-9694-e43ee7c12d73" providerId="AD" clId="Web-{1808906B-72F4-4F6A-BD71-694256B0124F}" dt="2021-04-08T23:57:13.553" v="74"/>
          <ac:spMkLst>
            <pc:docMk/>
            <pc:sldMk cId="1307000197" sldId="258"/>
            <ac:spMk id="10" creationId="{CFE45BF0-46DB-408C-B5F7-7B11716805D4}"/>
          </ac:spMkLst>
        </pc:spChg>
        <pc:spChg chg="add">
          <ac:chgData name="Andrew Westenbroek" userId="S::andrew.westenbroek@bellevuecollege.edu::628fa70a-df25-4c2a-9694-e43ee7c12d73" providerId="AD" clId="Web-{1808906B-72F4-4F6A-BD71-694256B0124F}" dt="2021-04-08T23:57:13.553" v="74"/>
          <ac:spMkLst>
            <pc:docMk/>
            <pc:sldMk cId="1307000197" sldId="258"/>
            <ac:spMk id="12" creationId="{2AEBC8F2-97B1-41B4-93F1-2D289E197FBA}"/>
          </ac:spMkLst>
        </pc:spChg>
        <pc:spChg chg="add">
          <ac:chgData name="Andrew Westenbroek" userId="S::andrew.westenbroek@bellevuecollege.edu::628fa70a-df25-4c2a-9694-e43ee7c12d73" providerId="AD" clId="Web-{1808906B-72F4-4F6A-BD71-694256B0124F}" dt="2021-04-08T23:57:13.553" v="74"/>
          <ac:spMkLst>
            <pc:docMk/>
            <pc:sldMk cId="1307000197" sldId="258"/>
            <ac:spMk id="14" creationId="{472E3A19-F5D5-48FC-BB9C-48C2F68F598B}"/>
          </ac:spMkLst>
        </pc:spChg>
        <pc:spChg chg="add">
          <ac:chgData name="Andrew Westenbroek" userId="S::andrew.westenbroek@bellevuecollege.edu::628fa70a-df25-4c2a-9694-e43ee7c12d73" providerId="AD" clId="Web-{1808906B-72F4-4F6A-BD71-694256B0124F}" dt="2021-04-08T23:57:13.553" v="74"/>
          <ac:spMkLst>
            <pc:docMk/>
            <pc:sldMk cId="1307000197" sldId="258"/>
            <ac:spMk id="16" creationId="{7A62E32F-BB65-43A8-8EB5-92346890E549}"/>
          </ac:spMkLst>
        </pc:spChg>
        <pc:spChg chg="add">
          <ac:chgData name="Andrew Westenbroek" userId="S::andrew.westenbroek@bellevuecollege.edu::628fa70a-df25-4c2a-9694-e43ee7c12d73" providerId="AD" clId="Web-{1808906B-72F4-4F6A-BD71-694256B0124F}" dt="2021-04-08T23:57:13.553" v="74"/>
          <ac:spMkLst>
            <pc:docMk/>
            <pc:sldMk cId="1307000197" sldId="258"/>
            <ac:spMk id="18" creationId="{14E91B64-9FCC-451E-AFB4-A827D6329367}"/>
          </ac:spMkLst>
        </pc:spChg>
      </pc:sldChg>
      <pc:sldChg chg="modSp add replId">
        <pc:chgData name="Andrew Westenbroek" userId="S::andrew.westenbroek@bellevuecollege.edu::628fa70a-df25-4c2a-9694-e43ee7c12d73" providerId="AD" clId="Web-{1808906B-72F4-4F6A-BD71-694256B0124F}" dt="2021-04-09T00:16:33.440" v="352" actId="20577"/>
        <pc:sldMkLst>
          <pc:docMk/>
          <pc:sldMk cId="3049503388" sldId="259"/>
        </pc:sldMkLst>
        <pc:spChg chg="mod">
          <ac:chgData name="Andrew Westenbroek" userId="S::andrew.westenbroek@bellevuecollege.edu::628fa70a-df25-4c2a-9694-e43ee7c12d73" providerId="AD" clId="Web-{1808906B-72F4-4F6A-BD71-694256B0124F}" dt="2021-04-09T00:06:47.015" v="178" actId="20577"/>
          <ac:spMkLst>
            <pc:docMk/>
            <pc:sldMk cId="3049503388" sldId="259"/>
            <ac:spMk id="2" creationId="{B8EFD3E3-C47F-42DB-9A2E-D5B7C5D9B66F}"/>
          </ac:spMkLst>
        </pc:spChg>
        <pc:spChg chg="mod">
          <ac:chgData name="Andrew Westenbroek" userId="S::andrew.westenbroek@bellevuecollege.edu::628fa70a-df25-4c2a-9694-e43ee7c12d73" providerId="AD" clId="Web-{1808906B-72F4-4F6A-BD71-694256B0124F}" dt="2021-04-09T00:16:33.440" v="352" actId="20577"/>
          <ac:spMkLst>
            <pc:docMk/>
            <pc:sldMk cId="3049503388" sldId="259"/>
            <ac:spMk id="3" creationId="{F19C7C09-EAC5-4503-81E2-ED369FDE0F9A}"/>
          </ac:spMkLst>
        </pc:spChg>
      </pc:sldChg>
      <pc:sldChg chg="add del replId">
        <pc:chgData name="Andrew Westenbroek" userId="S::andrew.westenbroek@bellevuecollege.edu::628fa70a-df25-4c2a-9694-e43ee7c12d73" providerId="AD" clId="Web-{1808906B-72F4-4F6A-BD71-694256B0124F}" dt="2021-04-08T23:57:19.178" v="75"/>
        <pc:sldMkLst>
          <pc:docMk/>
          <pc:sldMk cId="3834385331" sldId="259"/>
        </pc:sldMkLst>
      </pc:sldChg>
      <pc:sldChg chg="modSp add replId">
        <pc:chgData name="Andrew Westenbroek" userId="S::andrew.westenbroek@bellevuecollege.edu::628fa70a-df25-4c2a-9694-e43ee7c12d73" providerId="AD" clId="Web-{1808906B-72F4-4F6A-BD71-694256B0124F}" dt="2021-04-09T00:20:30.754" v="383" actId="20577"/>
        <pc:sldMkLst>
          <pc:docMk/>
          <pc:sldMk cId="2172917675" sldId="260"/>
        </pc:sldMkLst>
        <pc:spChg chg="mod">
          <ac:chgData name="Andrew Westenbroek" userId="S::andrew.westenbroek@bellevuecollege.edu::628fa70a-df25-4c2a-9694-e43ee7c12d73" providerId="AD" clId="Web-{1808906B-72F4-4F6A-BD71-694256B0124F}" dt="2021-04-09T00:12:00.173" v="333" actId="20577"/>
          <ac:spMkLst>
            <pc:docMk/>
            <pc:sldMk cId="2172917675" sldId="260"/>
            <ac:spMk id="2" creationId="{B8EFD3E3-C47F-42DB-9A2E-D5B7C5D9B66F}"/>
          </ac:spMkLst>
        </pc:spChg>
        <pc:spChg chg="mod">
          <ac:chgData name="Andrew Westenbroek" userId="S::andrew.westenbroek@bellevuecollege.edu::628fa70a-df25-4c2a-9694-e43ee7c12d73" providerId="AD" clId="Web-{1808906B-72F4-4F6A-BD71-694256B0124F}" dt="2021-04-09T00:20:30.754" v="383" actId="20577"/>
          <ac:spMkLst>
            <pc:docMk/>
            <pc:sldMk cId="2172917675" sldId="260"/>
            <ac:spMk id="3" creationId="{F19C7C09-EAC5-4503-81E2-ED369FDE0F9A}"/>
          </ac:spMkLst>
        </pc:spChg>
      </pc:sldChg>
      <pc:sldChg chg="add del replId">
        <pc:chgData name="Andrew Westenbroek" userId="S::andrew.westenbroek@bellevuecollege.edu::628fa70a-df25-4c2a-9694-e43ee7c12d73" providerId="AD" clId="Web-{1808906B-72F4-4F6A-BD71-694256B0124F}" dt="2021-04-08T23:57:21.788" v="79"/>
        <pc:sldMkLst>
          <pc:docMk/>
          <pc:sldMk cId="3287223510" sldId="260"/>
        </pc:sldMkLst>
      </pc:sldChg>
      <pc:sldChg chg="add del replId">
        <pc:chgData name="Andrew Westenbroek" userId="S::andrew.westenbroek@bellevuecollege.edu::628fa70a-df25-4c2a-9694-e43ee7c12d73" providerId="AD" clId="Web-{1808906B-72F4-4F6A-BD71-694256B0124F}" dt="2021-04-08T23:57:19.709" v="76"/>
        <pc:sldMkLst>
          <pc:docMk/>
          <pc:sldMk cId="2931453399" sldId="261"/>
        </pc:sldMkLst>
      </pc:sldChg>
      <pc:sldChg chg="modSp add replId">
        <pc:chgData name="Andrew Westenbroek" userId="S::andrew.westenbroek@bellevuecollege.edu::628fa70a-df25-4c2a-9694-e43ee7c12d73" providerId="AD" clId="Web-{1808906B-72F4-4F6A-BD71-694256B0124F}" dt="2021-04-09T00:38:40.823" v="744" actId="20577"/>
        <pc:sldMkLst>
          <pc:docMk/>
          <pc:sldMk cId="3907215287" sldId="261"/>
        </pc:sldMkLst>
        <pc:spChg chg="mod">
          <ac:chgData name="Andrew Westenbroek" userId="S::andrew.westenbroek@bellevuecollege.edu::628fa70a-df25-4c2a-9694-e43ee7c12d73" providerId="AD" clId="Web-{1808906B-72F4-4F6A-BD71-694256B0124F}" dt="2021-04-09T00:21:13.785" v="398" actId="20577"/>
          <ac:spMkLst>
            <pc:docMk/>
            <pc:sldMk cId="3907215287" sldId="261"/>
            <ac:spMk id="2" creationId="{B8EFD3E3-C47F-42DB-9A2E-D5B7C5D9B66F}"/>
          </ac:spMkLst>
        </pc:spChg>
        <pc:spChg chg="mod">
          <ac:chgData name="Andrew Westenbroek" userId="S::andrew.westenbroek@bellevuecollege.edu::628fa70a-df25-4c2a-9694-e43ee7c12d73" providerId="AD" clId="Web-{1808906B-72F4-4F6A-BD71-694256B0124F}" dt="2021-04-09T00:38:40.823" v="744" actId="20577"/>
          <ac:spMkLst>
            <pc:docMk/>
            <pc:sldMk cId="3907215287" sldId="261"/>
            <ac:spMk id="3" creationId="{F19C7C09-EAC5-4503-81E2-ED369FDE0F9A}"/>
          </ac:spMkLst>
        </pc:spChg>
      </pc:sldChg>
      <pc:sldChg chg="add replId">
        <pc:chgData name="Andrew Westenbroek" userId="S::andrew.westenbroek@bellevuecollege.edu::628fa70a-df25-4c2a-9694-e43ee7c12d73" providerId="AD" clId="Web-{1808906B-72F4-4F6A-BD71-694256B0124F}" dt="2021-04-09T00:38:42.995" v="745"/>
        <pc:sldMkLst>
          <pc:docMk/>
          <pc:sldMk cId="1336029959" sldId="262"/>
        </pc:sldMkLst>
      </pc:sldChg>
      <pc:sldChg chg="add del replId">
        <pc:chgData name="Andrew Westenbroek" userId="S::andrew.westenbroek@bellevuecollege.edu::628fa70a-df25-4c2a-9694-e43ee7c12d73" providerId="AD" clId="Web-{1808906B-72F4-4F6A-BD71-694256B0124F}" dt="2021-04-08T23:57:20.553" v="77"/>
        <pc:sldMkLst>
          <pc:docMk/>
          <pc:sldMk cId="4109116430" sldId="262"/>
        </pc:sldMkLst>
      </pc:sldChg>
      <pc:sldChg chg="add del replId">
        <pc:chgData name="Andrew Westenbroek" userId="S::andrew.westenbroek@bellevuecollege.edu::628fa70a-df25-4c2a-9694-e43ee7c12d73" providerId="AD" clId="Web-{1808906B-72F4-4F6A-BD71-694256B0124F}" dt="2021-04-08T23:57:21.522" v="78"/>
        <pc:sldMkLst>
          <pc:docMk/>
          <pc:sldMk cId="3293036446" sldId="263"/>
        </pc:sldMkLst>
      </pc:sldChg>
      <pc:sldChg chg="modSp add replId">
        <pc:chgData name="Andrew Westenbroek" userId="S::andrew.westenbroek@bellevuecollege.edu::628fa70a-df25-4c2a-9694-e43ee7c12d73" providerId="AD" clId="Web-{1808906B-72F4-4F6A-BD71-694256B0124F}" dt="2021-04-09T00:51:36.578" v="924" actId="20577"/>
        <pc:sldMkLst>
          <pc:docMk/>
          <pc:sldMk cId="4259627981" sldId="263"/>
        </pc:sldMkLst>
        <pc:spChg chg="mod">
          <ac:chgData name="Andrew Westenbroek" userId="S::andrew.westenbroek@bellevuecollege.edu::628fa70a-df25-4c2a-9694-e43ee7c12d73" providerId="AD" clId="Web-{1808906B-72F4-4F6A-BD71-694256B0124F}" dt="2021-04-09T00:44:25.106" v="752" actId="20577"/>
          <ac:spMkLst>
            <pc:docMk/>
            <pc:sldMk cId="4259627981" sldId="263"/>
            <ac:spMk id="2" creationId="{B8EFD3E3-C47F-42DB-9A2E-D5B7C5D9B66F}"/>
          </ac:spMkLst>
        </pc:spChg>
        <pc:spChg chg="mod">
          <ac:chgData name="Andrew Westenbroek" userId="S::andrew.westenbroek@bellevuecollege.edu::628fa70a-df25-4c2a-9694-e43ee7c12d73" providerId="AD" clId="Web-{1808906B-72F4-4F6A-BD71-694256B0124F}" dt="2021-04-09T00:51:36.578" v="924" actId="20577"/>
          <ac:spMkLst>
            <pc:docMk/>
            <pc:sldMk cId="4259627981" sldId="263"/>
            <ac:spMk id="3" creationId="{F19C7C09-EAC5-4503-81E2-ED369FDE0F9A}"/>
          </ac:spMkLst>
        </pc:spChg>
      </pc:sldChg>
      <pc:sldChg chg="modSp add replId">
        <pc:chgData name="Andrew Westenbroek" userId="S::andrew.westenbroek@bellevuecollege.edu::628fa70a-df25-4c2a-9694-e43ee7c12d73" providerId="AD" clId="Web-{1808906B-72F4-4F6A-BD71-694256B0124F}" dt="2021-04-09T00:47:55.967" v="849" actId="20577"/>
        <pc:sldMkLst>
          <pc:docMk/>
          <pc:sldMk cId="3046927547" sldId="264"/>
        </pc:sldMkLst>
        <pc:spChg chg="mod">
          <ac:chgData name="Andrew Westenbroek" userId="S::andrew.westenbroek@bellevuecollege.edu::628fa70a-df25-4c2a-9694-e43ee7c12d73" providerId="AD" clId="Web-{1808906B-72F4-4F6A-BD71-694256B0124F}" dt="2021-04-09T00:46:52.779" v="831" actId="20577"/>
          <ac:spMkLst>
            <pc:docMk/>
            <pc:sldMk cId="3046927547" sldId="264"/>
            <ac:spMk id="2" creationId="{B8EFD3E3-C47F-42DB-9A2E-D5B7C5D9B66F}"/>
          </ac:spMkLst>
        </pc:spChg>
        <pc:spChg chg="mod">
          <ac:chgData name="Andrew Westenbroek" userId="S::andrew.westenbroek@bellevuecollege.edu::628fa70a-df25-4c2a-9694-e43ee7c12d73" providerId="AD" clId="Web-{1808906B-72F4-4F6A-BD71-694256B0124F}" dt="2021-04-09T00:47:55.967" v="849" actId="20577"/>
          <ac:spMkLst>
            <pc:docMk/>
            <pc:sldMk cId="3046927547" sldId="264"/>
            <ac:spMk id="3" creationId="{F19C7C09-EAC5-4503-81E2-ED369FDE0F9A}"/>
          </ac:spMkLst>
        </pc:spChg>
      </pc:sldChg>
      <pc:sldChg chg="modSp add replId">
        <pc:chgData name="Andrew Westenbroek" userId="S::andrew.westenbroek@bellevuecollege.edu::628fa70a-df25-4c2a-9694-e43ee7c12d73" providerId="AD" clId="Web-{1808906B-72F4-4F6A-BD71-694256B0124F}" dt="2021-04-09T00:51:12.952" v="907" actId="20577"/>
        <pc:sldMkLst>
          <pc:docMk/>
          <pc:sldMk cId="4080930554" sldId="265"/>
        </pc:sldMkLst>
        <pc:spChg chg="mod">
          <ac:chgData name="Andrew Westenbroek" userId="S::andrew.westenbroek@bellevuecollege.edu::628fa70a-df25-4c2a-9694-e43ee7c12d73" providerId="AD" clId="Web-{1808906B-72F4-4F6A-BD71-694256B0124F}" dt="2021-04-09T00:48:16.545" v="859" actId="20577"/>
          <ac:spMkLst>
            <pc:docMk/>
            <pc:sldMk cId="4080930554" sldId="265"/>
            <ac:spMk id="2" creationId="{B8EFD3E3-C47F-42DB-9A2E-D5B7C5D9B66F}"/>
          </ac:spMkLst>
        </pc:spChg>
        <pc:spChg chg="mod">
          <ac:chgData name="Andrew Westenbroek" userId="S::andrew.westenbroek@bellevuecollege.edu::628fa70a-df25-4c2a-9694-e43ee7c12d73" providerId="AD" clId="Web-{1808906B-72F4-4F6A-BD71-694256B0124F}" dt="2021-04-09T00:51:12.952" v="907" actId="20577"/>
          <ac:spMkLst>
            <pc:docMk/>
            <pc:sldMk cId="4080930554" sldId="265"/>
            <ac:spMk id="3" creationId="{F19C7C09-EAC5-4503-81E2-ED369FDE0F9A}"/>
          </ac:spMkLst>
        </pc:spChg>
      </pc:sldChg>
    </pc:docChg>
  </pc:docChgLst>
  <pc:docChgLst>
    <pc:chgData name="Andrew Westenbroek" userId="S::andrew.westenbroek@bellevuecollege.edu::628fa70a-df25-4c2a-9694-e43ee7c12d73" providerId="AD" clId="Web-{63F8722A-C174-74DF-FAEC-B635B2268C56}"/>
    <pc:docChg chg="addSld delSld modSld">
      <pc:chgData name="Andrew Westenbroek" userId="S::andrew.westenbroek@bellevuecollege.edu::628fa70a-df25-4c2a-9694-e43ee7c12d73" providerId="AD" clId="Web-{63F8722A-C174-74DF-FAEC-B635B2268C56}" dt="2021-04-15T23:19:25.947" v="425" actId="1076"/>
      <pc:docMkLst>
        <pc:docMk/>
      </pc:docMkLst>
      <pc:sldChg chg="modSp">
        <pc:chgData name="Andrew Westenbroek" userId="S::andrew.westenbroek@bellevuecollege.edu::628fa70a-df25-4c2a-9694-e43ee7c12d73" providerId="AD" clId="Web-{63F8722A-C174-74DF-FAEC-B635B2268C56}" dt="2021-04-15T20:26:12.637" v="8" actId="20577"/>
        <pc:sldMkLst>
          <pc:docMk/>
          <pc:sldMk cId="1307000197" sldId="258"/>
        </pc:sldMkLst>
        <pc:spChg chg="mod">
          <ac:chgData name="Andrew Westenbroek" userId="S::andrew.westenbroek@bellevuecollege.edu::628fa70a-df25-4c2a-9694-e43ee7c12d73" providerId="AD" clId="Web-{63F8722A-C174-74DF-FAEC-B635B2268C56}" dt="2021-04-15T20:26:12.637" v="8" actId="20577"/>
          <ac:spMkLst>
            <pc:docMk/>
            <pc:sldMk cId="1307000197" sldId="258"/>
            <ac:spMk id="3" creationId="{F19C7C09-EAC5-4503-81E2-ED369FDE0F9A}"/>
          </ac:spMkLst>
        </pc:spChg>
      </pc:sldChg>
      <pc:sldChg chg="del">
        <pc:chgData name="Andrew Westenbroek" userId="S::andrew.westenbroek@bellevuecollege.edu::628fa70a-df25-4c2a-9694-e43ee7c12d73" providerId="AD" clId="Web-{63F8722A-C174-74DF-FAEC-B635B2268C56}" dt="2021-04-15T20:25:25.292" v="0"/>
        <pc:sldMkLst>
          <pc:docMk/>
          <pc:sldMk cId="2172917675" sldId="260"/>
        </pc:sldMkLst>
      </pc:sldChg>
      <pc:sldChg chg="modSp">
        <pc:chgData name="Andrew Westenbroek" userId="S::andrew.westenbroek@bellevuecollege.edu::628fa70a-df25-4c2a-9694-e43ee7c12d73" providerId="AD" clId="Web-{63F8722A-C174-74DF-FAEC-B635B2268C56}" dt="2021-04-15T22:46:08.637" v="229" actId="20577"/>
        <pc:sldMkLst>
          <pc:docMk/>
          <pc:sldMk cId="3046927547" sldId="264"/>
        </pc:sldMkLst>
        <pc:spChg chg="mod">
          <ac:chgData name="Andrew Westenbroek" userId="S::andrew.westenbroek@bellevuecollege.edu::628fa70a-df25-4c2a-9694-e43ee7c12d73" providerId="AD" clId="Web-{63F8722A-C174-74DF-FAEC-B635B2268C56}" dt="2021-04-15T22:38:14.777" v="163" actId="20577"/>
          <ac:spMkLst>
            <pc:docMk/>
            <pc:sldMk cId="3046927547" sldId="264"/>
            <ac:spMk id="2" creationId="{B8EFD3E3-C47F-42DB-9A2E-D5B7C5D9B66F}"/>
          </ac:spMkLst>
        </pc:spChg>
        <pc:spChg chg="mod">
          <ac:chgData name="Andrew Westenbroek" userId="S::andrew.westenbroek@bellevuecollege.edu::628fa70a-df25-4c2a-9694-e43ee7c12d73" providerId="AD" clId="Web-{63F8722A-C174-74DF-FAEC-B635B2268C56}" dt="2021-04-15T22:46:08.637" v="229" actId="20577"/>
          <ac:spMkLst>
            <pc:docMk/>
            <pc:sldMk cId="3046927547" sldId="264"/>
            <ac:spMk id="3" creationId="{F19C7C09-EAC5-4503-81E2-ED369FDE0F9A}"/>
          </ac:spMkLst>
        </pc:spChg>
      </pc:sldChg>
      <pc:sldChg chg="modSp">
        <pc:chgData name="Andrew Westenbroek" userId="S::andrew.westenbroek@bellevuecollege.edu::628fa70a-df25-4c2a-9694-e43ee7c12d73" providerId="AD" clId="Web-{63F8722A-C174-74DF-FAEC-B635B2268C56}" dt="2021-04-15T22:47:18.825" v="274" actId="20577"/>
        <pc:sldMkLst>
          <pc:docMk/>
          <pc:sldMk cId="4080930554" sldId="265"/>
        </pc:sldMkLst>
        <pc:spChg chg="mod">
          <ac:chgData name="Andrew Westenbroek" userId="S::andrew.westenbroek@bellevuecollege.edu::628fa70a-df25-4c2a-9694-e43ee7c12d73" providerId="AD" clId="Web-{63F8722A-C174-74DF-FAEC-B635B2268C56}" dt="2021-04-15T22:47:18.825" v="274" actId="20577"/>
          <ac:spMkLst>
            <pc:docMk/>
            <pc:sldMk cId="4080930554" sldId="265"/>
            <ac:spMk id="3" creationId="{F19C7C09-EAC5-4503-81E2-ED369FDE0F9A}"/>
          </ac:spMkLst>
        </pc:spChg>
      </pc:sldChg>
      <pc:sldChg chg="modSp add replId">
        <pc:chgData name="Andrew Westenbroek" userId="S::andrew.westenbroek@bellevuecollege.edu::628fa70a-df25-4c2a-9694-e43ee7c12d73" providerId="AD" clId="Web-{63F8722A-C174-74DF-FAEC-B635B2268C56}" dt="2021-04-15T22:34:03.511" v="157" actId="14100"/>
        <pc:sldMkLst>
          <pc:docMk/>
          <pc:sldMk cId="127607604" sldId="271"/>
        </pc:sldMkLst>
        <pc:spChg chg="mod">
          <ac:chgData name="Andrew Westenbroek" userId="S::andrew.westenbroek@bellevuecollege.edu::628fa70a-df25-4c2a-9694-e43ee7c12d73" providerId="AD" clId="Web-{63F8722A-C174-74DF-FAEC-B635B2268C56}" dt="2021-04-15T20:34:29.462" v="23" actId="20577"/>
          <ac:spMkLst>
            <pc:docMk/>
            <pc:sldMk cId="127607604" sldId="271"/>
            <ac:spMk id="2" creationId="{B8EFD3E3-C47F-42DB-9A2E-D5B7C5D9B66F}"/>
          </ac:spMkLst>
        </pc:spChg>
        <pc:spChg chg="mod">
          <ac:chgData name="Andrew Westenbroek" userId="S::andrew.westenbroek@bellevuecollege.edu::628fa70a-df25-4c2a-9694-e43ee7c12d73" providerId="AD" clId="Web-{63F8722A-C174-74DF-FAEC-B635B2268C56}" dt="2021-04-15T22:34:03.511" v="157" actId="14100"/>
          <ac:spMkLst>
            <pc:docMk/>
            <pc:sldMk cId="127607604" sldId="271"/>
            <ac:spMk id="3" creationId="{F19C7C09-EAC5-4503-81E2-ED369FDE0F9A}"/>
          </ac:spMkLst>
        </pc:spChg>
      </pc:sldChg>
      <pc:sldChg chg="modSp add replId">
        <pc:chgData name="Andrew Westenbroek" userId="S::andrew.westenbroek@bellevuecollege.edu::628fa70a-df25-4c2a-9694-e43ee7c12d73" providerId="AD" clId="Web-{63F8722A-C174-74DF-FAEC-B635B2268C56}" dt="2021-04-15T23:07:14.757" v="306" actId="20577"/>
        <pc:sldMkLst>
          <pc:docMk/>
          <pc:sldMk cId="1949402678" sldId="272"/>
        </pc:sldMkLst>
        <pc:spChg chg="mod">
          <ac:chgData name="Andrew Westenbroek" userId="S::andrew.westenbroek@bellevuecollege.edu::628fa70a-df25-4c2a-9694-e43ee7c12d73" providerId="AD" clId="Web-{63F8722A-C174-74DF-FAEC-B635B2268C56}" dt="2021-04-15T23:05:09.445" v="288" actId="20577"/>
          <ac:spMkLst>
            <pc:docMk/>
            <pc:sldMk cId="1949402678" sldId="272"/>
            <ac:spMk id="2" creationId="{B8EFD3E3-C47F-42DB-9A2E-D5B7C5D9B66F}"/>
          </ac:spMkLst>
        </pc:spChg>
        <pc:spChg chg="mod">
          <ac:chgData name="Andrew Westenbroek" userId="S::andrew.westenbroek@bellevuecollege.edu::628fa70a-df25-4c2a-9694-e43ee7c12d73" providerId="AD" clId="Web-{63F8722A-C174-74DF-FAEC-B635B2268C56}" dt="2021-04-15T23:07:14.757" v="306" actId="20577"/>
          <ac:spMkLst>
            <pc:docMk/>
            <pc:sldMk cId="1949402678" sldId="272"/>
            <ac:spMk id="3" creationId="{F19C7C09-EAC5-4503-81E2-ED369FDE0F9A}"/>
          </ac:spMkLst>
        </pc:spChg>
      </pc:sldChg>
      <pc:sldChg chg="addSp modSp add replId">
        <pc:chgData name="Andrew Westenbroek" userId="S::andrew.westenbroek@bellevuecollege.edu::628fa70a-df25-4c2a-9694-e43ee7c12d73" providerId="AD" clId="Web-{63F8722A-C174-74DF-FAEC-B635B2268C56}" dt="2021-04-15T23:19:25.947" v="425" actId="1076"/>
        <pc:sldMkLst>
          <pc:docMk/>
          <pc:sldMk cId="1908846717" sldId="273"/>
        </pc:sldMkLst>
        <pc:spChg chg="mod">
          <ac:chgData name="Andrew Westenbroek" userId="S::andrew.westenbroek@bellevuecollege.edu::628fa70a-df25-4c2a-9694-e43ee7c12d73" providerId="AD" clId="Web-{63F8722A-C174-74DF-FAEC-B635B2268C56}" dt="2021-04-15T23:09:51.023" v="330" actId="20577"/>
          <ac:spMkLst>
            <pc:docMk/>
            <pc:sldMk cId="1908846717" sldId="273"/>
            <ac:spMk id="2" creationId="{B8EFD3E3-C47F-42DB-9A2E-D5B7C5D9B66F}"/>
          </ac:spMkLst>
        </pc:spChg>
        <pc:spChg chg="mod">
          <ac:chgData name="Andrew Westenbroek" userId="S::andrew.westenbroek@bellevuecollege.edu::628fa70a-df25-4c2a-9694-e43ee7c12d73" providerId="AD" clId="Web-{63F8722A-C174-74DF-FAEC-B635B2268C56}" dt="2021-04-15T23:12:03.430" v="419" actId="20577"/>
          <ac:spMkLst>
            <pc:docMk/>
            <pc:sldMk cId="1908846717" sldId="273"/>
            <ac:spMk id="3" creationId="{F19C7C09-EAC5-4503-81E2-ED369FDE0F9A}"/>
          </ac:spMkLst>
        </pc:spChg>
        <pc:picChg chg="add mod">
          <ac:chgData name="Andrew Westenbroek" userId="S::andrew.westenbroek@bellevuecollege.edu::628fa70a-df25-4c2a-9694-e43ee7c12d73" providerId="AD" clId="Web-{63F8722A-C174-74DF-FAEC-B635B2268C56}" dt="2021-04-15T23:19:25.947" v="425" actId="1076"/>
          <ac:picMkLst>
            <pc:docMk/>
            <pc:sldMk cId="1908846717" sldId="273"/>
            <ac:picMk id="4" creationId="{0EDC7DAD-7679-4CA3-9F4D-8FA2606F0000}"/>
          </ac:picMkLst>
        </pc:picChg>
      </pc:sldChg>
      <pc:sldChg chg="new del">
        <pc:chgData name="Andrew Westenbroek" userId="S::andrew.westenbroek@bellevuecollege.edu::628fa70a-df25-4c2a-9694-e43ee7c12d73" providerId="AD" clId="Web-{63F8722A-C174-74DF-FAEC-B635B2268C56}" dt="2021-04-15T23:09:30.336" v="308"/>
        <pc:sldMkLst>
          <pc:docMk/>
          <pc:sldMk cId="3719645105" sldId="273"/>
        </pc:sldMkLst>
      </pc:sldChg>
    </pc:docChg>
  </pc:docChgLst>
  <pc:docChgLst>
    <pc:chgData name="Andrew Westenbroek" userId="S::andrew.westenbroek@bellevuecollege.edu::628fa70a-df25-4c2a-9694-e43ee7c12d73" providerId="AD" clId="Web-{00A842CE-4583-F0C0-646E-E582358627DC}"/>
    <pc:docChg chg="modSld">
      <pc:chgData name="Andrew Westenbroek" userId="S::andrew.westenbroek@bellevuecollege.edu::628fa70a-df25-4c2a-9694-e43ee7c12d73" providerId="AD" clId="Web-{00A842CE-4583-F0C0-646E-E582358627DC}" dt="2021-04-16T20:13:15.298" v="1" actId="20577"/>
      <pc:docMkLst>
        <pc:docMk/>
      </pc:docMkLst>
      <pc:sldChg chg="modSp">
        <pc:chgData name="Andrew Westenbroek" userId="S::andrew.westenbroek@bellevuecollege.edu::628fa70a-df25-4c2a-9694-e43ee7c12d73" providerId="AD" clId="Web-{00A842CE-4583-F0C0-646E-E582358627DC}" dt="2021-04-16T20:13:15.298" v="1" actId="20577"/>
        <pc:sldMkLst>
          <pc:docMk/>
          <pc:sldMk cId="109857222" sldId="256"/>
        </pc:sldMkLst>
        <pc:spChg chg="mod">
          <ac:chgData name="Andrew Westenbroek" userId="S::andrew.westenbroek@bellevuecollege.edu::628fa70a-df25-4c2a-9694-e43ee7c12d73" providerId="AD" clId="Web-{00A842CE-4583-F0C0-646E-E582358627DC}" dt="2021-04-16T20:13:15.298" v="1" actId="20577"/>
          <ac:spMkLst>
            <pc:docMk/>
            <pc:sldMk cId="109857222" sldId="256"/>
            <ac:spMk id="3" creationId="{00000000-0000-0000-0000-000000000000}"/>
          </ac:spMkLst>
        </pc:spChg>
      </pc:sldChg>
    </pc:docChg>
  </pc:docChgLst>
  <pc:docChgLst>
    <pc:chgData name="Andrew Westenbroek" userId="S::andrew.westenbroek@bellevuecollege.edu::628fa70a-df25-4c2a-9694-e43ee7c12d73" providerId="AD" clId="Web-{EACDB06F-C6D2-DA36-ACB2-2393379F4AB2}"/>
    <pc:docChg chg="addSld modSld">
      <pc:chgData name="Andrew Westenbroek" userId="S::andrew.westenbroek@bellevuecollege.edu::628fa70a-df25-4c2a-9694-e43ee7c12d73" providerId="AD" clId="Web-{EACDB06F-C6D2-DA36-ACB2-2393379F4AB2}" dt="2021-04-16T22:59:57.268" v="42" actId="20577"/>
      <pc:docMkLst>
        <pc:docMk/>
      </pc:docMkLst>
      <pc:sldChg chg="modSp">
        <pc:chgData name="Andrew Westenbroek" userId="S::andrew.westenbroek@bellevuecollege.edu::628fa70a-df25-4c2a-9694-e43ee7c12d73" providerId="AD" clId="Web-{EACDB06F-C6D2-DA36-ACB2-2393379F4AB2}" dt="2021-04-16T22:24:15.844" v="11" actId="20577"/>
        <pc:sldMkLst>
          <pc:docMk/>
          <pc:sldMk cId="4259627981" sldId="263"/>
        </pc:sldMkLst>
        <pc:spChg chg="mod">
          <ac:chgData name="Andrew Westenbroek" userId="S::andrew.westenbroek@bellevuecollege.edu::628fa70a-df25-4c2a-9694-e43ee7c12d73" providerId="AD" clId="Web-{EACDB06F-C6D2-DA36-ACB2-2393379F4AB2}" dt="2021-04-16T22:24:15.844" v="11" actId="20577"/>
          <ac:spMkLst>
            <pc:docMk/>
            <pc:sldMk cId="4259627981" sldId="263"/>
            <ac:spMk id="3" creationId="{F19C7C09-EAC5-4503-81E2-ED369FDE0F9A}"/>
          </ac:spMkLst>
        </pc:spChg>
      </pc:sldChg>
      <pc:sldChg chg="addSp delSp modSp">
        <pc:chgData name="Andrew Westenbroek" userId="S::andrew.westenbroek@bellevuecollege.edu::628fa70a-df25-4c2a-9694-e43ee7c12d73" providerId="AD" clId="Web-{EACDB06F-C6D2-DA36-ACB2-2393379F4AB2}" dt="2021-04-16T22:25:23.953" v="19" actId="20577"/>
        <pc:sldMkLst>
          <pc:docMk/>
          <pc:sldMk cId="3046927547" sldId="264"/>
        </pc:sldMkLst>
        <pc:spChg chg="mod">
          <ac:chgData name="Andrew Westenbroek" userId="S::andrew.westenbroek@bellevuecollege.edu::628fa70a-df25-4c2a-9694-e43ee7c12d73" providerId="AD" clId="Web-{EACDB06F-C6D2-DA36-ACB2-2393379F4AB2}" dt="2021-04-16T22:25:16.218" v="17" actId="20577"/>
          <ac:spMkLst>
            <pc:docMk/>
            <pc:sldMk cId="3046927547" sldId="264"/>
            <ac:spMk id="2" creationId="{B8EFD3E3-C47F-42DB-9A2E-D5B7C5D9B66F}"/>
          </ac:spMkLst>
        </pc:spChg>
        <pc:spChg chg="mod">
          <ac:chgData name="Andrew Westenbroek" userId="S::andrew.westenbroek@bellevuecollege.edu::628fa70a-df25-4c2a-9694-e43ee7c12d73" providerId="AD" clId="Web-{EACDB06F-C6D2-DA36-ACB2-2393379F4AB2}" dt="2021-04-16T22:25:23.953" v="19" actId="20577"/>
          <ac:spMkLst>
            <pc:docMk/>
            <pc:sldMk cId="3046927547" sldId="264"/>
            <ac:spMk id="3" creationId="{F19C7C09-EAC5-4503-81E2-ED369FDE0F9A}"/>
          </ac:spMkLst>
        </pc:spChg>
        <pc:spChg chg="del">
          <ac:chgData name="Andrew Westenbroek" userId="S::andrew.westenbroek@bellevuecollege.edu::628fa70a-df25-4c2a-9694-e43ee7c12d73" providerId="AD" clId="Web-{EACDB06F-C6D2-DA36-ACB2-2393379F4AB2}" dt="2021-04-16T22:25:00.593" v="14"/>
          <ac:spMkLst>
            <pc:docMk/>
            <pc:sldMk cId="3046927547" sldId="264"/>
            <ac:spMk id="8" creationId="{827B839B-9ADE-406B-8590-F1CAEDED45A1}"/>
          </ac:spMkLst>
        </pc:spChg>
        <pc:spChg chg="del">
          <ac:chgData name="Andrew Westenbroek" userId="S::andrew.westenbroek@bellevuecollege.edu::628fa70a-df25-4c2a-9694-e43ee7c12d73" providerId="AD" clId="Web-{EACDB06F-C6D2-DA36-ACB2-2393379F4AB2}" dt="2021-04-16T22:25:00.593" v="14"/>
          <ac:spMkLst>
            <pc:docMk/>
            <pc:sldMk cId="3046927547" sldId="264"/>
            <ac:spMk id="10" creationId="{CFE45BF0-46DB-408C-B5F7-7B11716805D4}"/>
          </ac:spMkLst>
        </pc:spChg>
        <pc:spChg chg="del">
          <ac:chgData name="Andrew Westenbroek" userId="S::andrew.westenbroek@bellevuecollege.edu::628fa70a-df25-4c2a-9694-e43ee7c12d73" providerId="AD" clId="Web-{EACDB06F-C6D2-DA36-ACB2-2393379F4AB2}" dt="2021-04-16T22:25:00.593" v="14"/>
          <ac:spMkLst>
            <pc:docMk/>
            <pc:sldMk cId="3046927547" sldId="264"/>
            <ac:spMk id="12" creationId="{2AEBC8F2-97B1-41B4-93F1-2D289E197FBA}"/>
          </ac:spMkLst>
        </pc:spChg>
        <pc:spChg chg="del">
          <ac:chgData name="Andrew Westenbroek" userId="S::andrew.westenbroek@bellevuecollege.edu::628fa70a-df25-4c2a-9694-e43ee7c12d73" providerId="AD" clId="Web-{EACDB06F-C6D2-DA36-ACB2-2393379F4AB2}" dt="2021-04-16T22:25:00.593" v="14"/>
          <ac:spMkLst>
            <pc:docMk/>
            <pc:sldMk cId="3046927547" sldId="264"/>
            <ac:spMk id="14" creationId="{472E3A19-F5D5-48FC-BB9C-48C2F68F598B}"/>
          </ac:spMkLst>
        </pc:spChg>
        <pc:spChg chg="del">
          <ac:chgData name="Andrew Westenbroek" userId="S::andrew.westenbroek@bellevuecollege.edu::628fa70a-df25-4c2a-9694-e43ee7c12d73" providerId="AD" clId="Web-{EACDB06F-C6D2-DA36-ACB2-2393379F4AB2}" dt="2021-04-16T22:25:00.593" v="14"/>
          <ac:spMkLst>
            <pc:docMk/>
            <pc:sldMk cId="3046927547" sldId="264"/>
            <ac:spMk id="16" creationId="{7A62E32F-BB65-43A8-8EB5-92346890E549}"/>
          </ac:spMkLst>
        </pc:spChg>
        <pc:spChg chg="del">
          <ac:chgData name="Andrew Westenbroek" userId="S::andrew.westenbroek@bellevuecollege.edu::628fa70a-df25-4c2a-9694-e43ee7c12d73" providerId="AD" clId="Web-{EACDB06F-C6D2-DA36-ACB2-2393379F4AB2}" dt="2021-04-16T22:25:00.593" v="14"/>
          <ac:spMkLst>
            <pc:docMk/>
            <pc:sldMk cId="3046927547" sldId="264"/>
            <ac:spMk id="18" creationId="{14E91B64-9FCC-451E-AFB4-A827D6329367}"/>
          </ac:spMkLst>
        </pc:spChg>
        <pc:spChg chg="add">
          <ac:chgData name="Andrew Westenbroek" userId="S::andrew.westenbroek@bellevuecollege.edu::628fa70a-df25-4c2a-9694-e43ee7c12d73" providerId="AD" clId="Web-{EACDB06F-C6D2-DA36-ACB2-2393379F4AB2}" dt="2021-04-16T22:25:00.593" v="14"/>
          <ac:spMkLst>
            <pc:docMk/>
            <pc:sldMk cId="3046927547" sldId="264"/>
            <ac:spMk id="23" creationId="{F4C0B10B-D2C4-4A54-AFAD-3D27DF88BB37}"/>
          </ac:spMkLst>
        </pc:spChg>
        <pc:grpChg chg="add">
          <ac:chgData name="Andrew Westenbroek" userId="S::andrew.westenbroek@bellevuecollege.edu::628fa70a-df25-4c2a-9694-e43ee7c12d73" providerId="AD" clId="Web-{EACDB06F-C6D2-DA36-ACB2-2393379F4AB2}" dt="2021-04-16T22:25:00.593" v="14"/>
          <ac:grpSpMkLst>
            <pc:docMk/>
            <pc:sldMk cId="3046927547" sldId="264"/>
            <ac:grpSpMk id="25" creationId="{B6BADB90-C74B-40D6-86DC-503F65FCE8DC}"/>
          </ac:grpSpMkLst>
        </pc:grpChg>
        <pc:picChg chg="add mod">
          <ac:chgData name="Andrew Westenbroek" userId="S::andrew.westenbroek@bellevuecollege.edu::628fa70a-df25-4c2a-9694-e43ee7c12d73" providerId="AD" clId="Web-{EACDB06F-C6D2-DA36-ACB2-2393379F4AB2}" dt="2021-04-16T22:25:00.593" v="14"/>
          <ac:picMkLst>
            <pc:docMk/>
            <pc:sldMk cId="3046927547" sldId="264"/>
            <ac:picMk id="4" creationId="{A2FAAD89-D990-4AF2-963E-FFCDC52A7B50}"/>
          </ac:picMkLst>
        </pc:picChg>
      </pc:sldChg>
      <pc:sldChg chg="modSp">
        <pc:chgData name="Andrew Westenbroek" userId="S::andrew.westenbroek@bellevuecollege.edu::628fa70a-df25-4c2a-9694-e43ee7c12d73" providerId="AD" clId="Web-{EACDB06F-C6D2-DA36-ACB2-2393379F4AB2}" dt="2021-04-16T22:59:41.362" v="37" actId="20577"/>
        <pc:sldMkLst>
          <pc:docMk/>
          <pc:sldMk cId="4017312014" sldId="268"/>
        </pc:sldMkLst>
        <pc:spChg chg="mod">
          <ac:chgData name="Andrew Westenbroek" userId="S::andrew.westenbroek@bellevuecollege.edu::628fa70a-df25-4c2a-9694-e43ee7c12d73" providerId="AD" clId="Web-{EACDB06F-C6D2-DA36-ACB2-2393379F4AB2}" dt="2021-04-16T22:59:41.362" v="37" actId="20577"/>
          <ac:spMkLst>
            <pc:docMk/>
            <pc:sldMk cId="4017312014" sldId="268"/>
            <ac:spMk id="2" creationId="{B8EFD3E3-C47F-42DB-9A2E-D5B7C5D9B66F}"/>
          </ac:spMkLst>
        </pc:spChg>
      </pc:sldChg>
      <pc:sldChg chg="modSp">
        <pc:chgData name="Andrew Westenbroek" userId="S::andrew.westenbroek@bellevuecollege.edu::628fa70a-df25-4c2a-9694-e43ee7c12d73" providerId="AD" clId="Web-{EACDB06F-C6D2-DA36-ACB2-2393379F4AB2}" dt="2021-04-16T22:59:57.268" v="42" actId="20577"/>
        <pc:sldMkLst>
          <pc:docMk/>
          <pc:sldMk cId="2403536294" sldId="269"/>
        </pc:sldMkLst>
        <pc:spChg chg="mod">
          <ac:chgData name="Andrew Westenbroek" userId="S::andrew.westenbroek@bellevuecollege.edu::628fa70a-df25-4c2a-9694-e43ee7c12d73" providerId="AD" clId="Web-{EACDB06F-C6D2-DA36-ACB2-2393379F4AB2}" dt="2021-04-16T22:59:57.268" v="42" actId="20577"/>
          <ac:spMkLst>
            <pc:docMk/>
            <pc:sldMk cId="2403536294" sldId="269"/>
            <ac:spMk id="2" creationId="{B8EFD3E3-C47F-42DB-9A2E-D5B7C5D9B66F}"/>
          </ac:spMkLst>
        </pc:spChg>
      </pc:sldChg>
      <pc:sldChg chg="addSp modSp">
        <pc:chgData name="Andrew Westenbroek" userId="S::andrew.westenbroek@bellevuecollege.edu::628fa70a-df25-4c2a-9694-e43ee7c12d73" providerId="AD" clId="Web-{EACDB06F-C6D2-DA36-ACB2-2393379F4AB2}" dt="2021-04-16T22:33:18.888" v="34" actId="1076"/>
        <pc:sldMkLst>
          <pc:docMk/>
          <pc:sldMk cId="1908846717" sldId="273"/>
        </pc:sldMkLst>
        <pc:spChg chg="mod">
          <ac:chgData name="Andrew Westenbroek" userId="S::andrew.westenbroek@bellevuecollege.edu::628fa70a-df25-4c2a-9694-e43ee7c12d73" providerId="AD" clId="Web-{EACDB06F-C6D2-DA36-ACB2-2393379F4AB2}" dt="2021-04-16T22:29:54.467" v="24" actId="14100"/>
          <ac:spMkLst>
            <pc:docMk/>
            <pc:sldMk cId="1908846717" sldId="273"/>
            <ac:spMk id="3" creationId="{F19C7C09-EAC5-4503-81E2-ED369FDE0F9A}"/>
          </ac:spMkLst>
        </pc:spChg>
        <pc:picChg chg="mod">
          <ac:chgData name="Andrew Westenbroek" userId="S::andrew.westenbroek@bellevuecollege.edu::628fa70a-df25-4c2a-9694-e43ee7c12d73" providerId="AD" clId="Web-{EACDB06F-C6D2-DA36-ACB2-2393379F4AB2}" dt="2021-04-16T22:33:18.888" v="34" actId="1076"/>
          <ac:picMkLst>
            <pc:docMk/>
            <pc:sldMk cId="1908846717" sldId="273"/>
            <ac:picMk id="4" creationId="{0EDC7DAD-7679-4CA3-9F4D-8FA2606F0000}"/>
          </ac:picMkLst>
        </pc:picChg>
        <pc:picChg chg="add mod">
          <ac:chgData name="Andrew Westenbroek" userId="S::andrew.westenbroek@bellevuecollege.edu::628fa70a-df25-4c2a-9694-e43ee7c12d73" providerId="AD" clId="Web-{EACDB06F-C6D2-DA36-ACB2-2393379F4AB2}" dt="2021-04-16T22:30:02.358" v="26" actId="14100"/>
          <ac:picMkLst>
            <pc:docMk/>
            <pc:sldMk cId="1908846717" sldId="273"/>
            <ac:picMk id="5" creationId="{67A98C24-0B9A-4186-9B6C-DA7E2A49AE44}"/>
          </ac:picMkLst>
        </pc:picChg>
        <pc:picChg chg="add mod">
          <ac:chgData name="Andrew Westenbroek" userId="S::andrew.westenbroek@bellevuecollege.edu::628fa70a-df25-4c2a-9694-e43ee7c12d73" providerId="AD" clId="Web-{EACDB06F-C6D2-DA36-ACB2-2393379F4AB2}" dt="2021-04-16T22:33:12.997" v="33" actId="1076"/>
          <ac:picMkLst>
            <pc:docMk/>
            <pc:sldMk cId="1908846717" sldId="273"/>
            <ac:picMk id="6" creationId="{7FD7EFCF-4F13-46B8-9451-05A9E1C98B9D}"/>
          </ac:picMkLst>
        </pc:picChg>
      </pc:sldChg>
      <pc:sldChg chg="addSp delSp modSp new">
        <pc:chgData name="Andrew Westenbroek" userId="S::andrew.westenbroek@bellevuecollege.edu::628fa70a-df25-4c2a-9694-e43ee7c12d73" providerId="AD" clId="Web-{EACDB06F-C6D2-DA36-ACB2-2393379F4AB2}" dt="2021-04-16T22:23:39.687" v="10"/>
        <pc:sldMkLst>
          <pc:docMk/>
          <pc:sldMk cId="1118238866" sldId="274"/>
        </pc:sldMkLst>
        <pc:spChg chg="del">
          <ac:chgData name="Andrew Westenbroek" userId="S::andrew.westenbroek@bellevuecollege.edu::628fa70a-df25-4c2a-9694-e43ee7c12d73" providerId="AD" clId="Web-{EACDB06F-C6D2-DA36-ACB2-2393379F4AB2}" dt="2021-04-16T22:23:39.687" v="10"/>
          <ac:spMkLst>
            <pc:docMk/>
            <pc:sldMk cId="1118238866" sldId="274"/>
            <ac:spMk id="2" creationId="{38996948-B30C-4ECD-92FE-83A18E3F2857}"/>
          </ac:spMkLst>
        </pc:spChg>
        <pc:spChg chg="del">
          <ac:chgData name="Andrew Westenbroek" userId="S::andrew.westenbroek@bellevuecollege.edu::628fa70a-df25-4c2a-9694-e43ee7c12d73" providerId="AD" clId="Web-{EACDB06F-C6D2-DA36-ACB2-2393379F4AB2}" dt="2021-04-16T22:23:06.563" v="4"/>
          <ac:spMkLst>
            <pc:docMk/>
            <pc:sldMk cId="1118238866" sldId="274"/>
            <ac:spMk id="3" creationId="{70F3CB79-DAE0-45F0-A569-4854E599350A}"/>
          </ac:spMkLst>
        </pc:spChg>
        <pc:picChg chg="add mod ord">
          <ac:chgData name="Andrew Westenbroek" userId="S::andrew.westenbroek@bellevuecollege.edu::628fa70a-df25-4c2a-9694-e43ee7c12d73" providerId="AD" clId="Web-{EACDB06F-C6D2-DA36-ACB2-2393379F4AB2}" dt="2021-04-16T22:23:34.984" v="9" actId="1076"/>
          <ac:picMkLst>
            <pc:docMk/>
            <pc:sldMk cId="1118238866" sldId="274"/>
            <ac:picMk id="4" creationId="{A31EFA2E-40BA-4850-A652-7474545974D8}"/>
          </ac:picMkLst>
        </pc:picChg>
      </pc:sldChg>
    </pc:docChg>
  </pc:docChgLst>
  <pc:docChgLst>
    <pc:chgData name="Elissa Gordon" userId="S::elissa.gordon@bellevuecollege.edu::491d5cab-003c-40ab-8fc8-412fd353d169" providerId="AD" clId="Web-{6BA0BE9F-90B5-B000-FB21-F527BB385118}"/>
    <pc:docChg chg="modSld">
      <pc:chgData name="Elissa Gordon" userId="S::elissa.gordon@bellevuecollege.edu::491d5cab-003c-40ab-8fc8-412fd353d169" providerId="AD" clId="Web-{6BA0BE9F-90B5-B000-FB21-F527BB385118}" dt="2021-04-15T23:40:18.655" v="76" actId="20577"/>
      <pc:docMkLst>
        <pc:docMk/>
      </pc:docMkLst>
      <pc:sldChg chg="addCm">
        <pc:chgData name="Elissa Gordon" userId="S::elissa.gordon@bellevuecollege.edu::491d5cab-003c-40ab-8fc8-412fd353d169" providerId="AD" clId="Web-{6BA0BE9F-90B5-B000-FB21-F527BB385118}" dt="2021-04-15T23:29:28.439" v="8"/>
        <pc:sldMkLst>
          <pc:docMk/>
          <pc:sldMk cId="648342576" sldId="257"/>
        </pc:sldMkLst>
      </pc:sldChg>
      <pc:sldChg chg="modSp">
        <pc:chgData name="Elissa Gordon" userId="S::elissa.gordon@bellevuecollege.edu::491d5cab-003c-40ab-8fc8-412fd353d169" providerId="AD" clId="Web-{6BA0BE9F-90B5-B000-FB21-F527BB385118}" dt="2021-04-15T23:35:43.704" v="14" actId="20577"/>
        <pc:sldMkLst>
          <pc:docMk/>
          <pc:sldMk cId="3907215287" sldId="261"/>
        </pc:sldMkLst>
        <pc:spChg chg="mod">
          <ac:chgData name="Elissa Gordon" userId="S::elissa.gordon@bellevuecollege.edu::491d5cab-003c-40ab-8fc8-412fd353d169" providerId="AD" clId="Web-{6BA0BE9F-90B5-B000-FB21-F527BB385118}" dt="2021-04-15T23:35:43.704" v="14" actId="20577"/>
          <ac:spMkLst>
            <pc:docMk/>
            <pc:sldMk cId="3907215287" sldId="261"/>
            <ac:spMk id="3" creationId="{F19C7C09-EAC5-4503-81E2-ED369FDE0F9A}"/>
          </ac:spMkLst>
        </pc:spChg>
      </pc:sldChg>
      <pc:sldChg chg="modSp">
        <pc:chgData name="Elissa Gordon" userId="S::elissa.gordon@bellevuecollege.edu::491d5cab-003c-40ab-8fc8-412fd353d169" providerId="AD" clId="Web-{6BA0BE9F-90B5-B000-FB21-F527BB385118}" dt="2021-04-15T23:36:27.859" v="24" actId="20577"/>
        <pc:sldMkLst>
          <pc:docMk/>
          <pc:sldMk cId="4259627981" sldId="263"/>
        </pc:sldMkLst>
        <pc:spChg chg="mod">
          <ac:chgData name="Elissa Gordon" userId="S::elissa.gordon@bellevuecollege.edu::491d5cab-003c-40ab-8fc8-412fd353d169" providerId="AD" clId="Web-{6BA0BE9F-90B5-B000-FB21-F527BB385118}" dt="2021-04-15T23:36:27.859" v="24" actId="20577"/>
          <ac:spMkLst>
            <pc:docMk/>
            <pc:sldMk cId="4259627981" sldId="263"/>
            <ac:spMk id="3" creationId="{F19C7C09-EAC5-4503-81E2-ED369FDE0F9A}"/>
          </ac:spMkLst>
        </pc:spChg>
      </pc:sldChg>
      <pc:sldChg chg="modSp">
        <pc:chgData name="Elissa Gordon" userId="S::elissa.gordon@bellevuecollege.edu::491d5cab-003c-40ab-8fc8-412fd353d169" providerId="AD" clId="Web-{6BA0BE9F-90B5-B000-FB21-F527BB385118}" dt="2021-04-15T23:38:00.141" v="44" actId="20577"/>
        <pc:sldMkLst>
          <pc:docMk/>
          <pc:sldMk cId="3046927547" sldId="264"/>
        </pc:sldMkLst>
        <pc:spChg chg="mod">
          <ac:chgData name="Elissa Gordon" userId="S::elissa.gordon@bellevuecollege.edu::491d5cab-003c-40ab-8fc8-412fd353d169" providerId="AD" clId="Web-{6BA0BE9F-90B5-B000-FB21-F527BB385118}" dt="2021-04-15T23:38:00.141" v="44" actId="20577"/>
          <ac:spMkLst>
            <pc:docMk/>
            <pc:sldMk cId="3046927547" sldId="264"/>
            <ac:spMk id="3" creationId="{F19C7C09-EAC5-4503-81E2-ED369FDE0F9A}"/>
          </ac:spMkLst>
        </pc:spChg>
      </pc:sldChg>
      <pc:sldChg chg="modSp">
        <pc:chgData name="Elissa Gordon" userId="S::elissa.gordon@bellevuecollege.edu::491d5cab-003c-40ab-8fc8-412fd353d169" providerId="AD" clId="Web-{6BA0BE9F-90B5-B000-FB21-F527BB385118}" dt="2021-04-15T23:40:18.655" v="76" actId="20577"/>
        <pc:sldMkLst>
          <pc:docMk/>
          <pc:sldMk cId="1345770122" sldId="266"/>
        </pc:sldMkLst>
        <pc:spChg chg="mod">
          <ac:chgData name="Elissa Gordon" userId="S::elissa.gordon@bellevuecollege.edu::491d5cab-003c-40ab-8fc8-412fd353d169" providerId="AD" clId="Web-{6BA0BE9F-90B5-B000-FB21-F527BB385118}" dt="2021-04-15T23:40:18.655" v="76" actId="20577"/>
          <ac:spMkLst>
            <pc:docMk/>
            <pc:sldMk cId="1345770122" sldId="266"/>
            <ac:spMk id="3" creationId="{F19C7C09-EAC5-4503-81E2-ED369FDE0F9A}"/>
          </ac:spMkLst>
        </pc:spChg>
      </pc:sldChg>
      <pc:sldChg chg="modSp">
        <pc:chgData name="Elissa Gordon" userId="S::elissa.gordon@bellevuecollege.edu::491d5cab-003c-40ab-8fc8-412fd353d169" providerId="AD" clId="Web-{6BA0BE9F-90B5-B000-FB21-F527BB385118}" dt="2021-04-15T23:39:45.359" v="75" actId="20577"/>
        <pc:sldMkLst>
          <pc:docMk/>
          <pc:sldMk cId="3516009112" sldId="270"/>
        </pc:sldMkLst>
        <pc:spChg chg="mod">
          <ac:chgData name="Elissa Gordon" userId="S::elissa.gordon@bellevuecollege.edu::491d5cab-003c-40ab-8fc8-412fd353d169" providerId="AD" clId="Web-{6BA0BE9F-90B5-B000-FB21-F527BB385118}" dt="2021-04-15T23:39:45.359" v="75" actId="20577"/>
          <ac:spMkLst>
            <pc:docMk/>
            <pc:sldMk cId="3516009112" sldId="270"/>
            <ac:spMk id="3" creationId="{F19C7C09-EAC5-4503-81E2-ED369FDE0F9A}"/>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4-15T16:29:28.439" idx="1">
    <p:pos x="6979" y="1561"/>
    <p:text>I think bullets would be helpful here. 1. ID items
2. ID efficiency measures
3. ID structural state of your home
4. ID energy use practices and reduction strategies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pse.com/rebates" TargetMode="External"/><Relationship Id="rId2" Type="http://schemas.openxmlformats.org/officeDocument/2006/relationships/hyperlink" Target="https://www.pse.com/rebates/energy-saving-tips/choose-your-led-bulb" TargetMode="External"/><Relationship Id="rId1" Type="http://schemas.openxmlformats.org/officeDocument/2006/relationships/slideLayout" Target="../slideLayouts/slideLayout2.xml"/><Relationship Id="rId6" Type="http://schemas.openxmlformats.org/officeDocument/2006/relationships/hyperlink" Target="https://www.pse.com/en/account-and-billing/My-Bill/howtoreadyourbill" TargetMode="External"/><Relationship Id="rId5" Type="http://schemas.openxmlformats.org/officeDocument/2006/relationships/hyperlink" Target="https://www.pse.com/rebates/lighting" TargetMode="External"/><Relationship Id="rId4" Type="http://schemas.openxmlformats.org/officeDocument/2006/relationships/hyperlink" Target="https://pse-marketplace.com/welc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4614" y="1783959"/>
            <a:ext cx="4087306" cy="2889114"/>
          </a:xfrm>
        </p:spPr>
        <p:txBody>
          <a:bodyPr anchor="b">
            <a:normAutofit/>
          </a:bodyPr>
          <a:lstStyle/>
          <a:p>
            <a:pPr algn="l"/>
            <a:r>
              <a:rPr lang="en-US" sz="5400">
                <a:cs typeface="Calibri Light"/>
              </a:rPr>
              <a:t>Home Energy Assessment Guide</a:t>
            </a:r>
            <a:endParaRPr lang="en-US" sz="5400"/>
          </a:p>
        </p:txBody>
      </p:sp>
      <p:sp>
        <p:nvSpPr>
          <p:cNvPr id="3" name="Subtitle 2"/>
          <p:cNvSpPr>
            <a:spLocks noGrp="1"/>
          </p:cNvSpPr>
          <p:nvPr>
            <p:ph type="subTitle" idx="1"/>
          </p:nvPr>
        </p:nvSpPr>
        <p:spPr>
          <a:xfrm>
            <a:off x="7464612" y="4750893"/>
            <a:ext cx="4087305" cy="1147863"/>
          </a:xfrm>
        </p:spPr>
        <p:txBody>
          <a:bodyPr vert="horz" lIns="91440" tIns="45720" rIns="91440" bIns="45720" rtlCol="0" anchor="t">
            <a:normAutofit/>
          </a:bodyPr>
          <a:lstStyle/>
          <a:p>
            <a:pPr algn="l"/>
            <a:r>
              <a:rPr lang="en-US" sz="1900">
                <a:cs typeface="Calibri"/>
              </a:rPr>
              <a:t>Andrew Westenbroek</a:t>
            </a:r>
          </a:p>
          <a:p>
            <a:pPr algn="l"/>
            <a:r>
              <a:rPr lang="en-US" sz="1900">
                <a:cs typeface="Calibri"/>
              </a:rPr>
              <a:t>Bellevue College Office of Sustainability</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Light bulb on yellow background with sketched light beams and cord">
            <a:extLst>
              <a:ext uri="{FF2B5EF4-FFF2-40B4-BE49-F238E27FC236}">
                <a16:creationId xmlns:a16="http://schemas.microsoft.com/office/drawing/2014/main" id="{51DC43BD-70C4-413C-9409-5F6A5C54E94B}"/>
              </a:ext>
            </a:extLst>
          </p:cNvPr>
          <p:cNvPicPr>
            <a:picLocks noChangeAspect="1"/>
          </p:cNvPicPr>
          <p:nvPr/>
        </p:nvPicPr>
        <p:blipFill rotWithShape="1">
          <a:blip r:embed="rId2"/>
          <a:srcRect l="36946" r="3" b="3"/>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8EFD3E3-C47F-42DB-9A2E-D5B7C5D9B66F}"/>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What requires power?</a:t>
            </a:r>
            <a:endParaRPr lang="en-US"/>
          </a:p>
        </p:txBody>
      </p:sp>
      <p:sp>
        <p:nvSpPr>
          <p:cNvPr id="3" name="Content Placeholder 2">
            <a:extLst>
              <a:ext uri="{FF2B5EF4-FFF2-40B4-BE49-F238E27FC236}">
                <a16:creationId xmlns:a16="http://schemas.microsoft.com/office/drawing/2014/main" id="{F19C7C09-EAC5-4503-81E2-ED369FDE0F9A}"/>
              </a:ext>
            </a:extLst>
          </p:cNvPr>
          <p:cNvSpPr>
            <a:spLocks noGrp="1"/>
          </p:cNvSpPr>
          <p:nvPr>
            <p:ph idx="1"/>
          </p:nvPr>
        </p:nvSpPr>
        <p:spPr>
          <a:xfrm>
            <a:off x="1367624" y="2490436"/>
            <a:ext cx="9708995" cy="3567173"/>
          </a:xfrm>
        </p:spPr>
        <p:txBody>
          <a:bodyPr anchor="ctr">
            <a:normAutofit/>
          </a:bodyPr>
          <a:lstStyle/>
          <a:p>
            <a:pPr marL="0" indent="0">
              <a:buNone/>
            </a:pPr>
            <a:r>
              <a:rPr lang="en-US" sz="2400" b="1" dirty="0">
                <a:cs typeface="Calibri"/>
              </a:rPr>
              <a:t>Anything electric!</a:t>
            </a:r>
            <a:endParaRPr lang="en-US" b="1" dirty="0"/>
          </a:p>
          <a:p>
            <a:r>
              <a:rPr lang="en-US" sz="2400" dirty="0">
                <a:cs typeface="Calibri"/>
              </a:rPr>
              <a:t>Lights</a:t>
            </a:r>
          </a:p>
          <a:p>
            <a:r>
              <a:rPr lang="en-US" sz="2400">
                <a:cs typeface="Calibri"/>
              </a:rPr>
              <a:t>Electronics (computers, TVs, phones, tablets, tools, treadmills)</a:t>
            </a:r>
          </a:p>
          <a:p>
            <a:r>
              <a:rPr lang="en-US" sz="2400" dirty="0">
                <a:cs typeface="Calibri"/>
              </a:rPr>
              <a:t>Appliances (fridge, freezer, washer, dryer, heaters, ACs, fans)</a:t>
            </a:r>
          </a:p>
          <a:p>
            <a:r>
              <a:rPr lang="en-US" sz="2400">
                <a:cs typeface="Calibri"/>
              </a:rPr>
              <a:t>Batteries</a:t>
            </a:r>
            <a:endParaRPr lang="en-US" sz="2400" dirty="0">
              <a:cs typeface="Calibri"/>
            </a:endParaRPr>
          </a:p>
        </p:txBody>
      </p:sp>
    </p:spTree>
    <p:extLst>
      <p:ext uri="{BB962C8B-B14F-4D97-AF65-F5344CB8AC3E}">
        <p14:creationId xmlns:p14="http://schemas.microsoft.com/office/powerpoint/2010/main" val="425962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8EFD3E3-C47F-42DB-9A2E-D5B7C5D9B66F}"/>
              </a:ext>
            </a:extLst>
          </p:cNvPr>
          <p:cNvSpPr>
            <a:spLocks noGrp="1"/>
          </p:cNvSpPr>
          <p:nvPr>
            <p:ph type="title"/>
          </p:nvPr>
        </p:nvSpPr>
        <p:spPr>
          <a:xfrm>
            <a:off x="1047280" y="759805"/>
            <a:ext cx="10306520" cy="1325563"/>
          </a:xfrm>
        </p:spPr>
        <p:txBody>
          <a:bodyPr>
            <a:normAutofit/>
          </a:bodyPr>
          <a:lstStyle/>
          <a:p>
            <a:r>
              <a:rPr lang="en-US" sz="4000">
                <a:solidFill>
                  <a:srgbClr val="FFFFFF"/>
                </a:solidFill>
                <a:cs typeface="Calibri Light"/>
              </a:rPr>
              <a:t>Wired VS Battery powered/energy storage items</a:t>
            </a:r>
            <a:endParaRPr lang="en-US" sz="4000">
              <a:solidFill>
                <a:srgbClr val="FFFFFF"/>
              </a:solidFill>
            </a:endParaRPr>
          </a:p>
        </p:txBody>
      </p:sp>
      <p:sp>
        <p:nvSpPr>
          <p:cNvPr id="3" name="Content Placeholder 2">
            <a:extLst>
              <a:ext uri="{FF2B5EF4-FFF2-40B4-BE49-F238E27FC236}">
                <a16:creationId xmlns:a16="http://schemas.microsoft.com/office/drawing/2014/main" id="{F19C7C09-EAC5-4503-81E2-ED369FDE0F9A}"/>
              </a:ext>
            </a:extLst>
          </p:cNvPr>
          <p:cNvSpPr>
            <a:spLocks noGrp="1"/>
          </p:cNvSpPr>
          <p:nvPr>
            <p:ph idx="1"/>
          </p:nvPr>
        </p:nvSpPr>
        <p:spPr>
          <a:xfrm>
            <a:off x="1424904" y="2494450"/>
            <a:ext cx="4053545" cy="3563159"/>
          </a:xfrm>
        </p:spPr>
        <p:txBody>
          <a:bodyPr vert="horz" lIns="91440" tIns="45720" rIns="91440" bIns="45720" rtlCol="0" anchor="t">
            <a:normAutofit/>
          </a:bodyPr>
          <a:lstStyle/>
          <a:p>
            <a:pPr marL="0" indent="0">
              <a:buNone/>
            </a:pPr>
            <a:r>
              <a:rPr lang="en-US" sz="2400" b="1">
                <a:cs typeface="Calibri"/>
              </a:rPr>
              <a:t>Wires</a:t>
            </a:r>
          </a:p>
          <a:p>
            <a:r>
              <a:rPr lang="en-US" sz="2400">
                <a:cs typeface="Calibri"/>
              </a:rPr>
              <a:t>Directly provide power (tv, appliances, lights)</a:t>
            </a:r>
            <a:endParaRPr lang="en-US" sz="2400"/>
          </a:p>
          <a:p>
            <a:pPr marL="0" indent="0">
              <a:buNone/>
            </a:pPr>
            <a:r>
              <a:rPr lang="en-US" sz="2400" b="1">
                <a:cs typeface="Calibri"/>
              </a:rPr>
              <a:t>Batteries/energy storage</a:t>
            </a:r>
          </a:p>
          <a:p>
            <a:r>
              <a:rPr lang="en-US" sz="2400">
                <a:cs typeface="Calibri"/>
              </a:rPr>
              <a:t>Store energy then deliver power when the item is being used (phones, laptops, controllers)</a:t>
            </a:r>
            <a:endParaRPr lang="en-US" sz="2400"/>
          </a:p>
        </p:txBody>
      </p:sp>
      <p:pic>
        <p:nvPicPr>
          <p:cNvPr id="4" name="Picture 4" descr="A picture containing text&#10;&#10;Description automatically generated">
            <a:extLst>
              <a:ext uri="{FF2B5EF4-FFF2-40B4-BE49-F238E27FC236}">
                <a16:creationId xmlns:a16="http://schemas.microsoft.com/office/drawing/2014/main" id="{A2FAAD89-D990-4AF2-963E-FFCDC52A7B50}"/>
              </a:ext>
            </a:extLst>
          </p:cNvPr>
          <p:cNvPicPr>
            <a:picLocks noChangeAspect="1"/>
          </p:cNvPicPr>
          <p:nvPr/>
        </p:nvPicPr>
        <p:blipFill rotWithShape="1">
          <a:blip r:embed="rId2"/>
          <a:srcRect l="1067"/>
          <a:stretch/>
        </p:blipFill>
        <p:spPr>
          <a:xfrm rot="16200000">
            <a:off x="6718408" y="1872860"/>
            <a:ext cx="3563372" cy="4802404"/>
          </a:xfrm>
          <a:prstGeom prst="rect">
            <a:avLst/>
          </a:prstGeom>
        </p:spPr>
      </p:pic>
    </p:spTree>
    <p:extLst>
      <p:ext uri="{BB962C8B-B14F-4D97-AF65-F5344CB8AC3E}">
        <p14:creationId xmlns:p14="http://schemas.microsoft.com/office/powerpoint/2010/main" val="3046927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8EFD3E3-C47F-42DB-9A2E-D5B7C5D9B66F}"/>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Energy Efficiency Measures Examples</a:t>
            </a:r>
          </a:p>
        </p:txBody>
      </p:sp>
      <p:sp>
        <p:nvSpPr>
          <p:cNvPr id="3" name="Content Placeholder 2">
            <a:extLst>
              <a:ext uri="{FF2B5EF4-FFF2-40B4-BE49-F238E27FC236}">
                <a16:creationId xmlns:a16="http://schemas.microsoft.com/office/drawing/2014/main" id="{F19C7C09-EAC5-4503-81E2-ED369FDE0F9A}"/>
              </a:ext>
            </a:extLst>
          </p:cNvPr>
          <p:cNvSpPr>
            <a:spLocks noGrp="1"/>
          </p:cNvSpPr>
          <p:nvPr>
            <p:ph idx="1"/>
          </p:nvPr>
        </p:nvSpPr>
        <p:spPr>
          <a:xfrm>
            <a:off x="1367624" y="2490436"/>
            <a:ext cx="6056972" cy="4217660"/>
          </a:xfrm>
        </p:spPr>
        <p:txBody>
          <a:bodyPr anchor="ctr">
            <a:normAutofit/>
          </a:bodyPr>
          <a:lstStyle/>
          <a:p>
            <a:r>
              <a:rPr lang="en-US" sz="2400">
                <a:cs typeface="Calibri"/>
              </a:rPr>
              <a:t>Heat pump technology – for water heating and space heating</a:t>
            </a:r>
          </a:p>
          <a:p>
            <a:r>
              <a:rPr lang="en-US" sz="2400">
                <a:cs typeface="Calibri"/>
              </a:rPr>
              <a:t>Low flow/smart flow faucets and shower heads</a:t>
            </a:r>
          </a:p>
          <a:p>
            <a:r>
              <a:rPr lang="en-US" sz="2400">
                <a:cs typeface="Calibri"/>
              </a:rPr>
              <a:t>Energy Star Certified electronics and appliances (require less power/better at heating/cooling)</a:t>
            </a:r>
          </a:p>
          <a:p>
            <a:r>
              <a:rPr lang="en-US" sz="2400">
                <a:cs typeface="Calibri"/>
              </a:rPr>
              <a:t>LED light bulbs</a:t>
            </a:r>
          </a:p>
          <a:p>
            <a:r>
              <a:rPr lang="en-US" sz="2400">
                <a:cs typeface="Calibri"/>
              </a:rPr>
              <a:t>Double and triple pane windows</a:t>
            </a:r>
          </a:p>
        </p:txBody>
      </p:sp>
      <p:pic>
        <p:nvPicPr>
          <p:cNvPr id="4" name="Picture 4">
            <a:extLst>
              <a:ext uri="{FF2B5EF4-FFF2-40B4-BE49-F238E27FC236}">
                <a16:creationId xmlns:a16="http://schemas.microsoft.com/office/drawing/2014/main" id="{0EDC7DAD-7679-4CA3-9F4D-8FA2606F0000}"/>
              </a:ext>
            </a:extLst>
          </p:cNvPr>
          <p:cNvPicPr>
            <a:picLocks noChangeAspect="1"/>
          </p:cNvPicPr>
          <p:nvPr/>
        </p:nvPicPr>
        <p:blipFill>
          <a:blip r:embed="rId2"/>
          <a:stretch>
            <a:fillRect/>
          </a:stretch>
        </p:blipFill>
        <p:spPr>
          <a:xfrm>
            <a:off x="9903793" y="2590218"/>
            <a:ext cx="1091658" cy="1129294"/>
          </a:xfrm>
          <a:prstGeom prst="rect">
            <a:avLst/>
          </a:prstGeom>
        </p:spPr>
      </p:pic>
      <p:pic>
        <p:nvPicPr>
          <p:cNvPr id="5" name="Picture 5" descr="Icon&#10;&#10;Description automatically generated">
            <a:extLst>
              <a:ext uri="{FF2B5EF4-FFF2-40B4-BE49-F238E27FC236}">
                <a16:creationId xmlns:a16="http://schemas.microsoft.com/office/drawing/2014/main" id="{67A98C24-0B9A-4186-9B6C-DA7E2A49AE44}"/>
              </a:ext>
            </a:extLst>
          </p:cNvPr>
          <p:cNvPicPr>
            <a:picLocks noChangeAspect="1"/>
          </p:cNvPicPr>
          <p:nvPr/>
        </p:nvPicPr>
        <p:blipFill>
          <a:blip r:embed="rId3"/>
          <a:stretch>
            <a:fillRect/>
          </a:stretch>
        </p:blipFill>
        <p:spPr>
          <a:xfrm>
            <a:off x="7465742" y="2322775"/>
            <a:ext cx="1981200" cy="1599133"/>
          </a:xfrm>
          <a:prstGeom prst="rect">
            <a:avLst/>
          </a:prstGeom>
        </p:spPr>
      </p:pic>
      <p:pic>
        <p:nvPicPr>
          <p:cNvPr id="6" name="Picture 6" descr="Diagram&#10;&#10;Description automatically generated">
            <a:extLst>
              <a:ext uri="{FF2B5EF4-FFF2-40B4-BE49-F238E27FC236}">
                <a16:creationId xmlns:a16="http://schemas.microsoft.com/office/drawing/2014/main" id="{7FD7EFCF-4F13-46B8-9451-05A9E1C98B9D}"/>
              </a:ext>
            </a:extLst>
          </p:cNvPr>
          <p:cNvPicPr>
            <a:picLocks noChangeAspect="1"/>
          </p:cNvPicPr>
          <p:nvPr/>
        </p:nvPicPr>
        <p:blipFill>
          <a:blip r:embed="rId4"/>
          <a:stretch>
            <a:fillRect/>
          </a:stretch>
        </p:blipFill>
        <p:spPr>
          <a:xfrm>
            <a:off x="6908180" y="4050779"/>
            <a:ext cx="5084955" cy="2269078"/>
          </a:xfrm>
          <a:prstGeom prst="rect">
            <a:avLst/>
          </a:prstGeom>
        </p:spPr>
      </p:pic>
    </p:spTree>
    <p:extLst>
      <p:ext uri="{BB962C8B-B14F-4D97-AF65-F5344CB8AC3E}">
        <p14:creationId xmlns:p14="http://schemas.microsoft.com/office/powerpoint/2010/main" val="1908846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diagram&#10;&#10;Description automatically generated">
            <a:extLst>
              <a:ext uri="{FF2B5EF4-FFF2-40B4-BE49-F238E27FC236}">
                <a16:creationId xmlns:a16="http://schemas.microsoft.com/office/drawing/2014/main" id="{A31EFA2E-40BA-4850-A652-7474545974D8}"/>
              </a:ext>
            </a:extLst>
          </p:cNvPr>
          <p:cNvPicPr>
            <a:picLocks noGrp="1" noChangeAspect="1"/>
          </p:cNvPicPr>
          <p:nvPr>
            <p:ph idx="1"/>
          </p:nvPr>
        </p:nvPicPr>
        <p:blipFill>
          <a:blip r:embed="rId2"/>
          <a:stretch>
            <a:fillRect/>
          </a:stretch>
        </p:blipFill>
        <p:spPr>
          <a:xfrm rot="16200000">
            <a:off x="2661468" y="-1138739"/>
            <a:ext cx="6859771" cy="9137069"/>
          </a:xfrm>
        </p:spPr>
      </p:pic>
    </p:spTree>
    <p:extLst>
      <p:ext uri="{BB962C8B-B14F-4D97-AF65-F5344CB8AC3E}">
        <p14:creationId xmlns:p14="http://schemas.microsoft.com/office/powerpoint/2010/main" val="1118238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8EFD3E3-C47F-42DB-9A2E-D5B7C5D9B66F}"/>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What to do?</a:t>
            </a:r>
          </a:p>
        </p:txBody>
      </p:sp>
      <p:sp>
        <p:nvSpPr>
          <p:cNvPr id="3" name="Content Placeholder 2">
            <a:extLst>
              <a:ext uri="{FF2B5EF4-FFF2-40B4-BE49-F238E27FC236}">
                <a16:creationId xmlns:a16="http://schemas.microsoft.com/office/drawing/2014/main" id="{F19C7C09-EAC5-4503-81E2-ED369FDE0F9A}"/>
              </a:ext>
            </a:extLst>
          </p:cNvPr>
          <p:cNvSpPr>
            <a:spLocks noGrp="1"/>
          </p:cNvSpPr>
          <p:nvPr>
            <p:ph idx="1"/>
          </p:nvPr>
        </p:nvSpPr>
        <p:spPr>
          <a:xfrm>
            <a:off x="1367624" y="2490436"/>
            <a:ext cx="9708995" cy="3567173"/>
          </a:xfrm>
        </p:spPr>
        <p:txBody>
          <a:bodyPr anchor="ctr">
            <a:normAutofit/>
          </a:bodyPr>
          <a:lstStyle/>
          <a:p>
            <a:r>
              <a:rPr lang="en-US" sz="2400">
                <a:cs typeface="Calibri"/>
              </a:rPr>
              <a:t>Complete your home energy assessment by completing the Home Energy Assessment Score Sheet and filling in the Home Energy Assessment Data Sheet</a:t>
            </a:r>
          </a:p>
          <a:p>
            <a:endParaRPr lang="en-US" sz="2400">
              <a:cs typeface="Calibri"/>
            </a:endParaRPr>
          </a:p>
        </p:txBody>
      </p:sp>
    </p:spTree>
    <p:extLst>
      <p:ext uri="{BB962C8B-B14F-4D97-AF65-F5344CB8AC3E}">
        <p14:creationId xmlns:p14="http://schemas.microsoft.com/office/powerpoint/2010/main" val="4080930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8EFD3E3-C47F-42DB-9A2E-D5B7C5D9B66F}"/>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Assessment tips</a:t>
            </a:r>
          </a:p>
        </p:txBody>
      </p:sp>
      <p:sp>
        <p:nvSpPr>
          <p:cNvPr id="3" name="Content Placeholder 2">
            <a:extLst>
              <a:ext uri="{FF2B5EF4-FFF2-40B4-BE49-F238E27FC236}">
                <a16:creationId xmlns:a16="http://schemas.microsoft.com/office/drawing/2014/main" id="{F19C7C09-EAC5-4503-81E2-ED369FDE0F9A}"/>
              </a:ext>
            </a:extLst>
          </p:cNvPr>
          <p:cNvSpPr>
            <a:spLocks noGrp="1"/>
          </p:cNvSpPr>
          <p:nvPr>
            <p:ph idx="1"/>
          </p:nvPr>
        </p:nvSpPr>
        <p:spPr>
          <a:xfrm>
            <a:off x="1367624" y="2490436"/>
            <a:ext cx="9708995" cy="3567173"/>
          </a:xfrm>
        </p:spPr>
        <p:txBody>
          <a:bodyPr anchor="ctr">
            <a:normAutofit/>
          </a:bodyPr>
          <a:lstStyle/>
          <a:p>
            <a:pPr marL="0" indent="0">
              <a:buNone/>
            </a:pPr>
            <a:r>
              <a:rPr lang="en-US" sz="2400" b="1">
                <a:cs typeface="Calibri"/>
              </a:rPr>
              <a:t>Take pictures</a:t>
            </a:r>
            <a:endParaRPr lang="en-US" b="1">
              <a:cs typeface="Calibri"/>
            </a:endParaRPr>
          </a:p>
          <a:p>
            <a:r>
              <a:rPr lang="en-US" sz="2400">
                <a:cs typeface="Calibri"/>
              </a:rPr>
              <a:t>Taking pictures of lights bulbs, information stickers on your devices, etc. will be helpful when you are looking to upgrade them with more efficient products. If you ever have questions about a switch, show the picture to someone working at the store to help make sure you get the right switch</a:t>
            </a:r>
            <a:endParaRPr lang="en-US">
              <a:cs typeface="Calibri" panose="020F0502020204030204"/>
            </a:endParaRPr>
          </a:p>
          <a:p>
            <a:pPr marL="0" indent="0">
              <a:buNone/>
            </a:pPr>
            <a:r>
              <a:rPr lang="en-US" sz="2400" b="1">
                <a:cs typeface="Calibri"/>
              </a:rPr>
              <a:t>One at a time</a:t>
            </a:r>
            <a:endParaRPr lang="en-US" b="1">
              <a:cs typeface="Calibri"/>
            </a:endParaRPr>
          </a:p>
          <a:p>
            <a:r>
              <a:rPr lang="en-US" sz="2400">
                <a:cs typeface="Calibri"/>
              </a:rPr>
              <a:t>Start with just one type of product, or just one room. Start with taking an assessment of just your lights or do everything in just one room.</a:t>
            </a:r>
            <a:endParaRPr lang="en-US">
              <a:cs typeface="Calibri" panose="020F0502020204030204"/>
            </a:endParaRPr>
          </a:p>
          <a:p>
            <a:endParaRPr lang="en-US" sz="2400">
              <a:cs typeface="Calibri"/>
            </a:endParaRPr>
          </a:p>
        </p:txBody>
      </p:sp>
    </p:spTree>
    <p:extLst>
      <p:ext uri="{BB962C8B-B14F-4D97-AF65-F5344CB8AC3E}">
        <p14:creationId xmlns:p14="http://schemas.microsoft.com/office/powerpoint/2010/main" val="3516009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8EFD3E3-C47F-42DB-9A2E-D5B7C5D9B66F}"/>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Next Steps</a:t>
            </a:r>
            <a:endParaRPr lang="en-US"/>
          </a:p>
        </p:txBody>
      </p:sp>
      <p:sp>
        <p:nvSpPr>
          <p:cNvPr id="3" name="Content Placeholder 2">
            <a:extLst>
              <a:ext uri="{FF2B5EF4-FFF2-40B4-BE49-F238E27FC236}">
                <a16:creationId xmlns:a16="http://schemas.microsoft.com/office/drawing/2014/main" id="{F19C7C09-EAC5-4503-81E2-ED369FDE0F9A}"/>
              </a:ext>
            </a:extLst>
          </p:cNvPr>
          <p:cNvSpPr>
            <a:spLocks noGrp="1"/>
          </p:cNvSpPr>
          <p:nvPr>
            <p:ph idx="1"/>
          </p:nvPr>
        </p:nvSpPr>
        <p:spPr>
          <a:xfrm>
            <a:off x="1367624" y="2490436"/>
            <a:ext cx="9708995" cy="3567173"/>
          </a:xfrm>
        </p:spPr>
        <p:txBody>
          <a:bodyPr anchor="ctr">
            <a:normAutofit/>
          </a:bodyPr>
          <a:lstStyle/>
          <a:p>
            <a:r>
              <a:rPr lang="en-US" sz="2400">
                <a:cs typeface="Calibri"/>
              </a:rPr>
              <a:t>Complete your home energy assessment</a:t>
            </a:r>
          </a:p>
          <a:p>
            <a:r>
              <a:rPr lang="en-US" sz="2400">
                <a:cs typeface="Calibri"/>
              </a:rPr>
              <a:t>Identify potential energy efficiency measures</a:t>
            </a:r>
          </a:p>
          <a:p>
            <a:r>
              <a:rPr lang="en-US" sz="2400">
                <a:cs typeface="Calibri"/>
              </a:rPr>
              <a:t>Implement them!</a:t>
            </a:r>
          </a:p>
          <a:p>
            <a:endParaRPr lang="en-US" sz="2400">
              <a:cs typeface="Calibri"/>
            </a:endParaRPr>
          </a:p>
          <a:p>
            <a:r>
              <a:rPr lang="en-US" sz="2400">
                <a:cs typeface="Calibri"/>
              </a:rPr>
              <a:t>Have fun! You don't have to switch everything at once. Try starting with some lights and actively try to reduce your excess or wasted energy</a:t>
            </a:r>
          </a:p>
          <a:p>
            <a:endParaRPr lang="en-US" sz="2400">
              <a:cs typeface="Calibri"/>
            </a:endParaRPr>
          </a:p>
        </p:txBody>
      </p:sp>
    </p:spTree>
    <p:extLst>
      <p:ext uri="{BB962C8B-B14F-4D97-AF65-F5344CB8AC3E}">
        <p14:creationId xmlns:p14="http://schemas.microsoft.com/office/powerpoint/2010/main" val="3566868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8EFD3E3-C47F-42DB-9A2E-D5B7C5D9B66F}"/>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PSE Resources</a:t>
            </a:r>
            <a:endParaRPr lang="en-US"/>
          </a:p>
        </p:txBody>
      </p:sp>
      <p:sp>
        <p:nvSpPr>
          <p:cNvPr id="3" name="Content Placeholder 2">
            <a:extLst>
              <a:ext uri="{FF2B5EF4-FFF2-40B4-BE49-F238E27FC236}">
                <a16:creationId xmlns:a16="http://schemas.microsoft.com/office/drawing/2014/main" id="{F19C7C09-EAC5-4503-81E2-ED369FDE0F9A}"/>
              </a:ext>
            </a:extLst>
          </p:cNvPr>
          <p:cNvSpPr>
            <a:spLocks noGrp="1"/>
          </p:cNvSpPr>
          <p:nvPr>
            <p:ph idx="1"/>
          </p:nvPr>
        </p:nvSpPr>
        <p:spPr>
          <a:xfrm>
            <a:off x="1367624" y="2490436"/>
            <a:ext cx="9708995" cy="3567173"/>
          </a:xfrm>
        </p:spPr>
        <p:txBody>
          <a:bodyPr anchor="ctr">
            <a:normAutofit/>
          </a:bodyPr>
          <a:lstStyle/>
          <a:p>
            <a:r>
              <a:rPr lang="en-US" sz="2400">
                <a:ea typeface="+mn-lt"/>
                <a:cs typeface="+mn-lt"/>
                <a:hlinkClick r:id="rId2"/>
              </a:rPr>
              <a:t>https://www.pse.com/rebates/energy-saving-tips/choose-your-led-bulb</a:t>
            </a:r>
            <a:endParaRPr lang="en-US"/>
          </a:p>
          <a:p>
            <a:r>
              <a:rPr lang="en-US" sz="2400">
                <a:ea typeface="+mn-lt"/>
                <a:cs typeface="+mn-lt"/>
                <a:hlinkClick r:id="rId3"/>
              </a:rPr>
              <a:t>https://www.pse.com/rebates</a:t>
            </a:r>
          </a:p>
          <a:p>
            <a:r>
              <a:rPr lang="en-US" sz="2400">
                <a:ea typeface="+mn-lt"/>
                <a:cs typeface="+mn-lt"/>
                <a:hlinkClick r:id="rId4"/>
              </a:rPr>
              <a:t>https://pse-marketplace.com/welcome/</a:t>
            </a:r>
            <a:endParaRPr lang="en-US" sz="2400">
              <a:cs typeface="Calibri"/>
            </a:endParaRPr>
          </a:p>
          <a:p>
            <a:r>
              <a:rPr lang="en-US" sz="2400">
                <a:ea typeface="+mn-lt"/>
                <a:cs typeface="+mn-lt"/>
                <a:hlinkClick r:id="rId5"/>
              </a:rPr>
              <a:t>https://www.pse.com/rebates/lighting</a:t>
            </a:r>
            <a:endParaRPr lang="en-US" sz="2400">
              <a:cs typeface="Calibri"/>
            </a:endParaRPr>
          </a:p>
          <a:p>
            <a:r>
              <a:rPr lang="en-US" sz="2400">
                <a:ea typeface="+mn-lt"/>
                <a:cs typeface="+mn-lt"/>
                <a:hlinkClick r:id="rId6"/>
              </a:rPr>
              <a:t>https://www.pse.com/en/account-and-billing/My-Bill/howtoreadyourbill</a:t>
            </a:r>
          </a:p>
        </p:txBody>
      </p:sp>
    </p:spTree>
    <p:extLst>
      <p:ext uri="{BB962C8B-B14F-4D97-AF65-F5344CB8AC3E}">
        <p14:creationId xmlns:p14="http://schemas.microsoft.com/office/powerpoint/2010/main" val="1949402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8EFD3E3-C47F-42DB-9A2E-D5B7C5D9B66F}"/>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What we will cover</a:t>
            </a:r>
            <a:endParaRPr lang="en-US"/>
          </a:p>
        </p:txBody>
      </p:sp>
      <p:sp>
        <p:nvSpPr>
          <p:cNvPr id="3" name="Content Placeholder 2">
            <a:extLst>
              <a:ext uri="{FF2B5EF4-FFF2-40B4-BE49-F238E27FC236}">
                <a16:creationId xmlns:a16="http://schemas.microsoft.com/office/drawing/2014/main" id="{F19C7C09-EAC5-4503-81E2-ED369FDE0F9A}"/>
              </a:ext>
            </a:extLst>
          </p:cNvPr>
          <p:cNvSpPr>
            <a:spLocks noGrp="1"/>
          </p:cNvSpPr>
          <p:nvPr>
            <p:ph idx="1"/>
          </p:nvPr>
        </p:nvSpPr>
        <p:spPr>
          <a:xfrm>
            <a:off x="1367624" y="2490436"/>
            <a:ext cx="9708995" cy="3567173"/>
          </a:xfrm>
        </p:spPr>
        <p:txBody>
          <a:bodyPr anchor="ctr">
            <a:normAutofit/>
          </a:bodyPr>
          <a:lstStyle/>
          <a:p>
            <a:pPr marL="342900" indent="-342900"/>
            <a:r>
              <a:rPr lang="en-US" sz="2400">
                <a:cs typeface="Calibri" panose="020F0502020204030204"/>
              </a:rPr>
              <a:t>What a home energy assessment is and why you should do one</a:t>
            </a:r>
            <a:endParaRPr lang="en-US"/>
          </a:p>
          <a:p>
            <a:pPr marL="342900" indent="-342900"/>
            <a:r>
              <a:rPr lang="en-US" sz="2400">
                <a:cs typeface="Calibri" panose="020F0502020204030204"/>
              </a:rPr>
              <a:t>Basic energy and power knowledge to better understand the assessment </a:t>
            </a:r>
          </a:p>
          <a:p>
            <a:pPr marL="342900" indent="-342900"/>
            <a:r>
              <a:rPr lang="en-US" sz="2400">
                <a:cs typeface="Calibri" panose="020F0502020204030204"/>
              </a:rPr>
              <a:t>How to do a home energy assessment and what the goal of it is</a:t>
            </a:r>
          </a:p>
          <a:p>
            <a:pPr marL="342900" indent="-342900"/>
            <a:r>
              <a:rPr lang="en-US" sz="2400">
                <a:cs typeface="Calibri" panose="020F0502020204030204"/>
              </a:rPr>
              <a:t>Steps to take after completing your assessment</a:t>
            </a:r>
          </a:p>
        </p:txBody>
      </p:sp>
    </p:spTree>
    <p:extLst>
      <p:ext uri="{BB962C8B-B14F-4D97-AF65-F5344CB8AC3E}">
        <p14:creationId xmlns:p14="http://schemas.microsoft.com/office/powerpoint/2010/main" val="134577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8EFD3E3-C47F-42DB-9A2E-D5B7C5D9B66F}"/>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What is a home energy assessment?</a:t>
            </a:r>
            <a:endParaRPr lang="en-US" sz="4000">
              <a:solidFill>
                <a:srgbClr val="FFFFFF"/>
              </a:solidFill>
            </a:endParaRPr>
          </a:p>
        </p:txBody>
      </p:sp>
      <p:sp>
        <p:nvSpPr>
          <p:cNvPr id="3" name="Content Placeholder 2">
            <a:extLst>
              <a:ext uri="{FF2B5EF4-FFF2-40B4-BE49-F238E27FC236}">
                <a16:creationId xmlns:a16="http://schemas.microsoft.com/office/drawing/2014/main" id="{F19C7C09-EAC5-4503-81E2-ED369FDE0F9A}"/>
              </a:ext>
            </a:extLst>
          </p:cNvPr>
          <p:cNvSpPr>
            <a:spLocks noGrp="1"/>
          </p:cNvSpPr>
          <p:nvPr>
            <p:ph idx="1"/>
          </p:nvPr>
        </p:nvSpPr>
        <p:spPr>
          <a:xfrm>
            <a:off x="1367624" y="2490436"/>
            <a:ext cx="9708995" cy="3567173"/>
          </a:xfrm>
        </p:spPr>
        <p:txBody>
          <a:bodyPr anchor="ctr">
            <a:normAutofit/>
          </a:bodyPr>
          <a:lstStyle/>
          <a:p>
            <a:pPr marL="342900" indent="-342900"/>
            <a:r>
              <a:rPr lang="en-US" sz="2400" dirty="0">
                <a:cs typeface="Calibri" panose="020F0502020204030204"/>
              </a:rPr>
              <a:t>ID power- and energy-using items in your home</a:t>
            </a:r>
          </a:p>
          <a:p>
            <a:pPr marL="342900" indent="-342900"/>
            <a:r>
              <a:rPr lang="en-US" sz="2400" dirty="0">
                <a:cs typeface="Calibri" panose="020F0502020204030204"/>
              </a:rPr>
              <a:t>ID efficiency measures</a:t>
            </a:r>
          </a:p>
          <a:p>
            <a:pPr marL="342900" indent="-342900"/>
            <a:r>
              <a:rPr lang="en-US" sz="2400" dirty="0">
                <a:cs typeface="Calibri" panose="020F0502020204030204"/>
              </a:rPr>
              <a:t>ID the structural state of your home</a:t>
            </a:r>
          </a:p>
          <a:p>
            <a:pPr marL="342900" indent="-342900"/>
            <a:r>
              <a:rPr lang="en-US" sz="2400" dirty="0">
                <a:cs typeface="Calibri" panose="020F0502020204030204"/>
              </a:rPr>
              <a:t>ID your energy use practices and reduction practices</a:t>
            </a:r>
          </a:p>
        </p:txBody>
      </p:sp>
    </p:spTree>
    <p:extLst>
      <p:ext uri="{BB962C8B-B14F-4D97-AF65-F5344CB8AC3E}">
        <p14:creationId xmlns:p14="http://schemas.microsoft.com/office/powerpoint/2010/main" val="648342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8EFD3E3-C47F-42DB-9A2E-D5B7C5D9B66F}"/>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Why do a home energy assessment?</a:t>
            </a:r>
            <a:endParaRPr lang="en-US" sz="4000">
              <a:solidFill>
                <a:srgbClr val="FFFFFF"/>
              </a:solidFill>
            </a:endParaRPr>
          </a:p>
        </p:txBody>
      </p:sp>
      <p:sp>
        <p:nvSpPr>
          <p:cNvPr id="3" name="Content Placeholder 2">
            <a:extLst>
              <a:ext uri="{FF2B5EF4-FFF2-40B4-BE49-F238E27FC236}">
                <a16:creationId xmlns:a16="http://schemas.microsoft.com/office/drawing/2014/main" id="{F19C7C09-EAC5-4503-81E2-ED369FDE0F9A}"/>
              </a:ext>
            </a:extLst>
          </p:cNvPr>
          <p:cNvSpPr>
            <a:spLocks noGrp="1"/>
          </p:cNvSpPr>
          <p:nvPr>
            <p:ph idx="1"/>
          </p:nvPr>
        </p:nvSpPr>
        <p:spPr>
          <a:xfrm>
            <a:off x="1367624" y="2490436"/>
            <a:ext cx="9708995" cy="3567173"/>
          </a:xfrm>
        </p:spPr>
        <p:txBody>
          <a:bodyPr anchor="ctr">
            <a:normAutofit/>
          </a:bodyPr>
          <a:lstStyle/>
          <a:p>
            <a:r>
              <a:rPr lang="en-US" sz="2400">
                <a:ea typeface="+mn-lt"/>
                <a:cs typeface="+mn-lt"/>
              </a:rPr>
              <a:t>The purpose of an energy audit is NOT to stop using your every-day items</a:t>
            </a:r>
          </a:p>
          <a:p>
            <a:pPr lvl="1"/>
            <a:r>
              <a:rPr lang="en-US">
                <a:ea typeface="+mn-lt"/>
                <a:cs typeface="+mn-lt"/>
              </a:rPr>
              <a:t>BUT using less of them always helps :)</a:t>
            </a:r>
          </a:p>
          <a:p>
            <a:r>
              <a:rPr lang="en-US" sz="2400">
                <a:ea typeface="+mn-lt"/>
                <a:cs typeface="+mn-lt"/>
              </a:rPr>
              <a:t>The purpose of an energy audit IS to:</a:t>
            </a:r>
          </a:p>
          <a:p>
            <a:pPr lvl="1"/>
            <a:r>
              <a:rPr lang="en-US">
                <a:ea typeface="+mn-lt"/>
                <a:cs typeface="+mn-lt"/>
              </a:rPr>
              <a:t>Better understand how many things in your home use power and various forms of energy</a:t>
            </a:r>
          </a:p>
          <a:p>
            <a:pPr lvl="1"/>
            <a:r>
              <a:rPr lang="en-US">
                <a:ea typeface="+mn-lt"/>
                <a:cs typeface="+mn-lt"/>
              </a:rPr>
              <a:t>Identify possible energy efficiency measures</a:t>
            </a:r>
          </a:p>
          <a:p>
            <a:pPr lvl="1"/>
            <a:r>
              <a:rPr lang="en-US">
                <a:ea typeface="+mn-lt"/>
                <a:cs typeface="+mn-lt"/>
              </a:rPr>
              <a:t>Reduce your energy bills and reduce your personal pollution output!</a:t>
            </a:r>
            <a:endParaRPr lang="en-US"/>
          </a:p>
        </p:txBody>
      </p:sp>
    </p:spTree>
    <p:extLst>
      <p:ext uri="{BB962C8B-B14F-4D97-AF65-F5344CB8AC3E}">
        <p14:creationId xmlns:p14="http://schemas.microsoft.com/office/powerpoint/2010/main" val="130700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8EFD3E3-C47F-42DB-9A2E-D5B7C5D9B66F}"/>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Background: what are power and energy?</a:t>
            </a:r>
            <a:endParaRPr lang="en-US"/>
          </a:p>
        </p:txBody>
      </p:sp>
      <p:sp>
        <p:nvSpPr>
          <p:cNvPr id="3" name="Content Placeholder 2">
            <a:extLst>
              <a:ext uri="{FF2B5EF4-FFF2-40B4-BE49-F238E27FC236}">
                <a16:creationId xmlns:a16="http://schemas.microsoft.com/office/drawing/2014/main" id="{F19C7C09-EAC5-4503-81E2-ED369FDE0F9A}"/>
              </a:ext>
            </a:extLst>
          </p:cNvPr>
          <p:cNvSpPr>
            <a:spLocks noGrp="1"/>
          </p:cNvSpPr>
          <p:nvPr>
            <p:ph idx="1"/>
          </p:nvPr>
        </p:nvSpPr>
        <p:spPr>
          <a:xfrm>
            <a:off x="1367624" y="2490436"/>
            <a:ext cx="10076547" cy="4131949"/>
          </a:xfrm>
        </p:spPr>
        <p:txBody>
          <a:bodyPr anchor="ctr">
            <a:normAutofit/>
          </a:bodyPr>
          <a:lstStyle/>
          <a:p>
            <a:r>
              <a:rPr lang="en-US" sz="2400">
                <a:cs typeface="Calibri"/>
              </a:rPr>
              <a:t>Power (kW)– the electricity (electrons) that moves along power lines from the power station to your house</a:t>
            </a:r>
          </a:p>
          <a:p>
            <a:pPr lvl="1"/>
            <a:r>
              <a:rPr lang="en-US">
                <a:cs typeface="Calibri"/>
              </a:rPr>
              <a:t>P = W/t</a:t>
            </a:r>
          </a:p>
          <a:p>
            <a:pPr lvl="1"/>
            <a:r>
              <a:rPr lang="en-US">
                <a:cs typeface="Calibri"/>
              </a:rPr>
              <a:t>1 W, 1000 W = 1 kW, 1000 kW = 1 MW</a:t>
            </a:r>
          </a:p>
          <a:p>
            <a:r>
              <a:rPr lang="en-US" sz="2400">
                <a:ea typeface="+mn-lt"/>
                <a:cs typeface="+mn-lt"/>
              </a:rPr>
              <a:t>Energy (kWh) – using a specific amount of power for a specific amount of time</a:t>
            </a:r>
          </a:p>
          <a:p>
            <a:pPr lvl="1"/>
            <a:r>
              <a:rPr lang="en-US">
                <a:ea typeface="+mn-lt"/>
                <a:cs typeface="+mn-lt"/>
              </a:rPr>
              <a:t>E = P x t</a:t>
            </a:r>
          </a:p>
          <a:p>
            <a:pPr lvl="1"/>
            <a:r>
              <a:rPr lang="en-US">
                <a:ea typeface="+mn-lt"/>
                <a:cs typeface="+mn-lt"/>
              </a:rPr>
              <a:t>Using a constant supply of 1 kW for 1 hour means you used 1 kWh</a:t>
            </a:r>
          </a:p>
          <a:p>
            <a:pPr lvl="2"/>
            <a:r>
              <a:rPr lang="en-US" sz="2400">
                <a:ea typeface="+mn-lt"/>
                <a:cs typeface="+mn-lt"/>
              </a:rPr>
              <a:t>(1 kWh = 1 kW x 1hr)</a:t>
            </a:r>
          </a:p>
          <a:p>
            <a:pPr lvl="1"/>
            <a:r>
              <a:rPr lang="en-US">
                <a:ea typeface="+mn-lt"/>
                <a:cs typeface="+mn-lt"/>
              </a:rPr>
              <a:t>Using a constant supply of 2 kW for 0.5 hours means you used 1 kWh</a:t>
            </a:r>
          </a:p>
          <a:p>
            <a:pPr lvl="2"/>
            <a:r>
              <a:rPr lang="en-US" sz="2400">
                <a:ea typeface="+mn-lt"/>
                <a:cs typeface="+mn-lt"/>
              </a:rPr>
              <a:t>(1 kWh = 2 kW x 0.5 </a:t>
            </a:r>
            <a:r>
              <a:rPr lang="en-US" sz="2400" err="1">
                <a:ea typeface="+mn-lt"/>
                <a:cs typeface="+mn-lt"/>
              </a:rPr>
              <a:t>hr</a:t>
            </a:r>
            <a:r>
              <a:rPr lang="en-US" sz="2400">
                <a:ea typeface="+mn-lt"/>
                <a:cs typeface="+mn-lt"/>
              </a:rPr>
              <a:t>)</a:t>
            </a:r>
            <a:endParaRPr lang="en-US" sz="2400"/>
          </a:p>
        </p:txBody>
      </p:sp>
    </p:spTree>
    <p:extLst>
      <p:ext uri="{BB962C8B-B14F-4D97-AF65-F5344CB8AC3E}">
        <p14:creationId xmlns:p14="http://schemas.microsoft.com/office/powerpoint/2010/main" val="304950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8EFD3E3-C47F-42DB-9A2E-D5B7C5D9B66F}"/>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Background: gas is energy and water absorbs it</a:t>
            </a:r>
            <a:endParaRPr lang="en-US"/>
          </a:p>
        </p:txBody>
      </p:sp>
      <p:sp>
        <p:nvSpPr>
          <p:cNvPr id="3" name="Content Placeholder 2">
            <a:extLst>
              <a:ext uri="{FF2B5EF4-FFF2-40B4-BE49-F238E27FC236}">
                <a16:creationId xmlns:a16="http://schemas.microsoft.com/office/drawing/2014/main" id="{F19C7C09-EAC5-4503-81E2-ED369FDE0F9A}"/>
              </a:ext>
            </a:extLst>
          </p:cNvPr>
          <p:cNvSpPr>
            <a:spLocks noGrp="1"/>
          </p:cNvSpPr>
          <p:nvPr>
            <p:ph idx="1"/>
          </p:nvPr>
        </p:nvSpPr>
        <p:spPr>
          <a:xfrm>
            <a:off x="1367624" y="2490436"/>
            <a:ext cx="10076547" cy="4131949"/>
          </a:xfrm>
        </p:spPr>
        <p:txBody>
          <a:bodyPr anchor="ctr">
            <a:normAutofit/>
          </a:bodyPr>
          <a:lstStyle/>
          <a:p>
            <a:r>
              <a:rPr lang="en-US" sz="2400">
                <a:cs typeface="Calibri"/>
              </a:rPr>
              <a:t>Gas (Therms)– the gas that moves along gas lines or is stored in a tank at your house</a:t>
            </a:r>
          </a:p>
          <a:p>
            <a:pPr lvl="1"/>
            <a:r>
              <a:rPr lang="en-US">
                <a:cs typeface="Calibri"/>
              </a:rPr>
              <a:t>Therms = CCF x BtuFactor --&gt; 100 Therms = 93.998 CCF x 1.06385</a:t>
            </a:r>
          </a:p>
          <a:p>
            <a:pPr lvl="1"/>
            <a:r>
              <a:rPr lang="en-US">
                <a:cs typeface="Calibri"/>
              </a:rPr>
              <a:t>100 CCF = 106.385 Therms</a:t>
            </a:r>
          </a:p>
          <a:p>
            <a:r>
              <a:rPr lang="en-US" sz="2400">
                <a:ea typeface="+mn-lt"/>
                <a:cs typeface="+mn-lt"/>
              </a:rPr>
              <a:t>Water (gallons) – provided by city or well system</a:t>
            </a:r>
          </a:p>
          <a:p>
            <a:pPr lvl="1"/>
            <a:r>
              <a:rPr lang="en-US">
                <a:ea typeface="+mn-lt"/>
                <a:cs typeface="+mn-lt"/>
              </a:rPr>
              <a:t>Water is heated through electricity or gas</a:t>
            </a:r>
            <a:endParaRPr lang="en-US"/>
          </a:p>
        </p:txBody>
      </p:sp>
    </p:spTree>
    <p:extLst>
      <p:ext uri="{BB962C8B-B14F-4D97-AF65-F5344CB8AC3E}">
        <p14:creationId xmlns:p14="http://schemas.microsoft.com/office/powerpoint/2010/main" val="127607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4">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6">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48"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Rectangle 51">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8EFD3E3-C47F-42DB-9A2E-D5B7C5D9B66F}"/>
              </a:ext>
            </a:extLst>
          </p:cNvPr>
          <p:cNvSpPr>
            <a:spLocks noGrp="1"/>
          </p:cNvSpPr>
          <p:nvPr>
            <p:ph type="title"/>
          </p:nvPr>
        </p:nvSpPr>
        <p:spPr>
          <a:xfrm>
            <a:off x="1047280" y="759805"/>
            <a:ext cx="10306520" cy="1325563"/>
          </a:xfrm>
        </p:spPr>
        <p:txBody>
          <a:bodyPr>
            <a:normAutofit/>
          </a:bodyPr>
          <a:lstStyle/>
          <a:p>
            <a:r>
              <a:rPr lang="en-US" sz="4000">
                <a:solidFill>
                  <a:srgbClr val="FFFFFF"/>
                </a:solidFill>
                <a:cs typeface="Calibri Light"/>
              </a:rPr>
              <a:t>Energy bills</a:t>
            </a:r>
            <a:endParaRPr lang="en-US" sz="4000">
              <a:solidFill>
                <a:srgbClr val="FFFFFF"/>
              </a:solidFill>
            </a:endParaRPr>
          </a:p>
        </p:txBody>
      </p:sp>
      <p:sp>
        <p:nvSpPr>
          <p:cNvPr id="3" name="Content Placeholder 2">
            <a:extLst>
              <a:ext uri="{FF2B5EF4-FFF2-40B4-BE49-F238E27FC236}">
                <a16:creationId xmlns:a16="http://schemas.microsoft.com/office/drawing/2014/main" id="{F19C7C09-EAC5-4503-81E2-ED369FDE0F9A}"/>
              </a:ext>
            </a:extLst>
          </p:cNvPr>
          <p:cNvSpPr>
            <a:spLocks noGrp="1"/>
          </p:cNvSpPr>
          <p:nvPr>
            <p:ph idx="1"/>
          </p:nvPr>
        </p:nvSpPr>
        <p:spPr>
          <a:xfrm>
            <a:off x="1424904" y="2494450"/>
            <a:ext cx="4053545" cy="3563159"/>
          </a:xfrm>
        </p:spPr>
        <p:txBody>
          <a:bodyPr vert="horz" lIns="91440" tIns="45720" rIns="91440" bIns="45720" rtlCol="0" anchor="t">
            <a:normAutofit/>
          </a:bodyPr>
          <a:lstStyle/>
          <a:p>
            <a:r>
              <a:rPr lang="en-US" sz="2400">
                <a:cs typeface="Calibri"/>
              </a:rPr>
              <a:t>Your power bill is measured in </a:t>
            </a:r>
            <a:r>
              <a:rPr lang="en-US" sz="2400" err="1">
                <a:cs typeface="Calibri"/>
              </a:rPr>
              <a:t>kWhs</a:t>
            </a:r>
            <a:endParaRPr lang="en-US" sz="2400">
              <a:cs typeface="Calibri"/>
            </a:endParaRPr>
          </a:p>
          <a:p>
            <a:r>
              <a:rPr lang="en-US" sz="2400">
                <a:cs typeface="Calibri"/>
              </a:rPr>
              <a:t>It becomes more expensive the more you use</a:t>
            </a:r>
          </a:p>
          <a:p>
            <a:r>
              <a:rPr lang="en-US" sz="2400">
                <a:cs typeface="Calibri"/>
              </a:rPr>
              <a:t>You can opt into green power programs</a:t>
            </a:r>
          </a:p>
          <a:p>
            <a:endParaRPr lang="en-US" sz="2400">
              <a:cs typeface="Calibri"/>
            </a:endParaRPr>
          </a:p>
        </p:txBody>
      </p:sp>
      <p:pic>
        <p:nvPicPr>
          <p:cNvPr id="4" name="Picture 4" descr="Table&#10;&#10;Description automatically generated">
            <a:extLst>
              <a:ext uri="{FF2B5EF4-FFF2-40B4-BE49-F238E27FC236}">
                <a16:creationId xmlns:a16="http://schemas.microsoft.com/office/drawing/2014/main" id="{841A597C-7052-4DA0-A828-868FADBB7928}"/>
              </a:ext>
            </a:extLst>
          </p:cNvPr>
          <p:cNvPicPr>
            <a:picLocks noChangeAspect="1"/>
          </p:cNvPicPr>
          <p:nvPr/>
        </p:nvPicPr>
        <p:blipFill>
          <a:blip r:embed="rId2"/>
          <a:stretch>
            <a:fillRect/>
          </a:stretch>
        </p:blipFill>
        <p:spPr>
          <a:xfrm>
            <a:off x="5448405" y="2933735"/>
            <a:ext cx="6512257" cy="2699240"/>
          </a:xfrm>
          <a:prstGeom prst="rect">
            <a:avLst/>
          </a:prstGeom>
        </p:spPr>
      </p:pic>
    </p:spTree>
    <p:extLst>
      <p:ext uri="{BB962C8B-B14F-4D97-AF65-F5344CB8AC3E}">
        <p14:creationId xmlns:p14="http://schemas.microsoft.com/office/powerpoint/2010/main" val="401731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4">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6">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48"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Rectangle 51">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8EFD3E3-C47F-42DB-9A2E-D5B7C5D9B66F}"/>
              </a:ext>
            </a:extLst>
          </p:cNvPr>
          <p:cNvSpPr>
            <a:spLocks noGrp="1"/>
          </p:cNvSpPr>
          <p:nvPr>
            <p:ph type="title"/>
          </p:nvPr>
        </p:nvSpPr>
        <p:spPr>
          <a:xfrm>
            <a:off x="1047280" y="759805"/>
            <a:ext cx="10306520" cy="1325563"/>
          </a:xfrm>
        </p:spPr>
        <p:txBody>
          <a:bodyPr>
            <a:normAutofit/>
          </a:bodyPr>
          <a:lstStyle/>
          <a:p>
            <a:r>
              <a:rPr lang="en-US" sz="4000">
                <a:solidFill>
                  <a:srgbClr val="FFFFFF"/>
                </a:solidFill>
                <a:cs typeface="Calibri Light"/>
              </a:rPr>
              <a:t>Energy bills continued</a:t>
            </a:r>
            <a:endParaRPr lang="en-US" sz="4000">
              <a:solidFill>
                <a:srgbClr val="FFFFFF"/>
              </a:solidFill>
            </a:endParaRPr>
          </a:p>
        </p:txBody>
      </p:sp>
      <p:sp>
        <p:nvSpPr>
          <p:cNvPr id="3" name="Content Placeholder 2">
            <a:extLst>
              <a:ext uri="{FF2B5EF4-FFF2-40B4-BE49-F238E27FC236}">
                <a16:creationId xmlns:a16="http://schemas.microsoft.com/office/drawing/2014/main" id="{F19C7C09-EAC5-4503-81E2-ED369FDE0F9A}"/>
              </a:ext>
            </a:extLst>
          </p:cNvPr>
          <p:cNvSpPr>
            <a:spLocks noGrp="1"/>
          </p:cNvSpPr>
          <p:nvPr>
            <p:ph idx="1"/>
          </p:nvPr>
        </p:nvSpPr>
        <p:spPr>
          <a:xfrm>
            <a:off x="1424904" y="2494450"/>
            <a:ext cx="4053545" cy="3563159"/>
          </a:xfrm>
        </p:spPr>
        <p:txBody>
          <a:bodyPr vert="horz" lIns="91440" tIns="45720" rIns="91440" bIns="45720" rtlCol="0" anchor="t">
            <a:normAutofit/>
          </a:bodyPr>
          <a:lstStyle/>
          <a:p>
            <a:r>
              <a:rPr lang="en-US" sz="2400">
                <a:cs typeface="Calibri"/>
              </a:rPr>
              <a:t>Your gas bill is measured in </a:t>
            </a:r>
            <a:r>
              <a:rPr lang="en-US" sz="2400" err="1">
                <a:cs typeface="Calibri"/>
              </a:rPr>
              <a:t>Therms</a:t>
            </a:r>
            <a:endParaRPr lang="en-US" sz="2400">
              <a:cs typeface="Calibri"/>
            </a:endParaRPr>
          </a:p>
          <a:p>
            <a:r>
              <a:rPr lang="en-US" sz="2400">
                <a:cs typeface="Calibri"/>
              </a:rPr>
              <a:t>It becomes more expensive the more you use</a:t>
            </a:r>
          </a:p>
          <a:p>
            <a:r>
              <a:rPr lang="en-US" sz="2400">
                <a:cs typeface="Calibri"/>
              </a:rPr>
              <a:t>You can opt into carbon offset programs</a:t>
            </a:r>
          </a:p>
          <a:p>
            <a:endParaRPr lang="en-US" sz="2400">
              <a:cs typeface="Calibri"/>
            </a:endParaRPr>
          </a:p>
        </p:txBody>
      </p:sp>
      <p:pic>
        <p:nvPicPr>
          <p:cNvPr id="5" name="Picture 5" descr="Table&#10;&#10;Description automatically generated">
            <a:extLst>
              <a:ext uri="{FF2B5EF4-FFF2-40B4-BE49-F238E27FC236}">
                <a16:creationId xmlns:a16="http://schemas.microsoft.com/office/drawing/2014/main" id="{3C38E92D-6244-45D1-B586-0179995EE730}"/>
              </a:ext>
            </a:extLst>
          </p:cNvPr>
          <p:cNvPicPr>
            <a:picLocks noChangeAspect="1"/>
          </p:cNvPicPr>
          <p:nvPr/>
        </p:nvPicPr>
        <p:blipFill>
          <a:blip r:embed="rId2"/>
          <a:stretch>
            <a:fillRect/>
          </a:stretch>
        </p:blipFill>
        <p:spPr>
          <a:xfrm>
            <a:off x="5486400" y="2918619"/>
            <a:ext cx="6497443" cy="2712030"/>
          </a:xfrm>
          <a:prstGeom prst="rect">
            <a:avLst/>
          </a:prstGeom>
        </p:spPr>
      </p:pic>
    </p:spTree>
    <p:extLst>
      <p:ext uri="{BB962C8B-B14F-4D97-AF65-F5344CB8AC3E}">
        <p14:creationId xmlns:p14="http://schemas.microsoft.com/office/powerpoint/2010/main" val="2403536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8EFD3E3-C47F-42DB-9A2E-D5B7C5D9B66F}"/>
              </a:ext>
            </a:extLst>
          </p:cNvPr>
          <p:cNvSpPr>
            <a:spLocks noGrp="1"/>
          </p:cNvSpPr>
          <p:nvPr>
            <p:ph type="title"/>
          </p:nvPr>
        </p:nvSpPr>
        <p:spPr>
          <a:xfrm>
            <a:off x="958506" y="800392"/>
            <a:ext cx="10264697" cy="1212102"/>
          </a:xfrm>
        </p:spPr>
        <p:txBody>
          <a:bodyPr>
            <a:normAutofit/>
          </a:bodyPr>
          <a:lstStyle/>
          <a:p>
            <a:r>
              <a:rPr lang="en-US" sz="4000">
                <a:solidFill>
                  <a:srgbClr val="FFFFFF"/>
                </a:solidFill>
                <a:cs typeface="Calibri Light"/>
              </a:rPr>
              <a:t>How to reduce energy use w/ same products?</a:t>
            </a:r>
            <a:endParaRPr lang="en-US"/>
          </a:p>
        </p:txBody>
      </p:sp>
      <p:sp>
        <p:nvSpPr>
          <p:cNvPr id="3" name="Content Placeholder 2">
            <a:extLst>
              <a:ext uri="{FF2B5EF4-FFF2-40B4-BE49-F238E27FC236}">
                <a16:creationId xmlns:a16="http://schemas.microsoft.com/office/drawing/2014/main" id="{F19C7C09-EAC5-4503-81E2-ED369FDE0F9A}"/>
              </a:ext>
            </a:extLst>
          </p:cNvPr>
          <p:cNvSpPr>
            <a:spLocks noGrp="1"/>
          </p:cNvSpPr>
          <p:nvPr>
            <p:ph idx="1"/>
          </p:nvPr>
        </p:nvSpPr>
        <p:spPr>
          <a:xfrm>
            <a:off x="1367624" y="2490436"/>
            <a:ext cx="9708995" cy="3567173"/>
          </a:xfrm>
        </p:spPr>
        <p:txBody>
          <a:bodyPr anchor="ctr">
            <a:normAutofit/>
          </a:bodyPr>
          <a:lstStyle/>
          <a:p>
            <a:pPr marL="0" indent="0">
              <a:buNone/>
            </a:pPr>
            <a:r>
              <a:rPr lang="en-US" sz="2400" b="1">
                <a:cs typeface="Calibri"/>
              </a:rPr>
              <a:t>Energy efficiency! </a:t>
            </a:r>
            <a:endParaRPr lang="en-US" b="1">
              <a:cs typeface="Calibri" panose="020F0502020204030204"/>
            </a:endParaRPr>
          </a:p>
          <a:p>
            <a:r>
              <a:rPr lang="en-US" sz="2400">
                <a:cs typeface="Calibri"/>
              </a:rPr>
              <a:t>Getting the same desired result (ex: light levels, heater temperature, working computer) while using less energy</a:t>
            </a:r>
            <a:endParaRPr lang="en-US"/>
          </a:p>
          <a:p>
            <a:r>
              <a:rPr lang="en-US" sz="2400">
                <a:cs typeface="Calibri"/>
              </a:rPr>
              <a:t>If we want to use the items in our homes for the same amount of time, then we need to reduce the amount of power they require</a:t>
            </a:r>
          </a:p>
          <a:p>
            <a:r>
              <a:rPr lang="en-US" sz="2400">
                <a:cs typeface="Calibri"/>
              </a:rPr>
              <a:t>E = P x t --&gt; 2 kWh = 2 kW x 1 h --&gt; 1 kWh = 1 kW x 1 h</a:t>
            </a:r>
          </a:p>
        </p:txBody>
      </p:sp>
    </p:spTree>
    <p:extLst>
      <p:ext uri="{BB962C8B-B14F-4D97-AF65-F5344CB8AC3E}">
        <p14:creationId xmlns:p14="http://schemas.microsoft.com/office/powerpoint/2010/main" val="39072152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B8F811BCF4DD4D90EBBE5555F57ECE" ma:contentTypeVersion="11" ma:contentTypeDescription="Create a new document." ma:contentTypeScope="" ma:versionID="265bb71fc86dae0d9db97c80da726abe">
  <xsd:schema xmlns:xsd="http://www.w3.org/2001/XMLSchema" xmlns:xs="http://www.w3.org/2001/XMLSchema" xmlns:p="http://schemas.microsoft.com/office/2006/metadata/properties" xmlns:ns2="07062eb2-ffe3-47a8-ba1a-f2e8d9b05487" xmlns:ns3="681d235a-1c0a-4bda-8e9a-10a420b1b304" targetNamespace="http://schemas.microsoft.com/office/2006/metadata/properties" ma:root="true" ma:fieldsID="962e8c99427959e5f9d0db935387f58e" ns2:_="" ns3:_="">
    <xsd:import namespace="07062eb2-ffe3-47a8-ba1a-f2e8d9b05487"/>
    <xsd:import namespace="681d235a-1c0a-4bda-8e9a-10a420b1b3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62eb2-ffe3-47a8-ba1a-f2e8d9b05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1d235a-1c0a-4bda-8e9a-10a420b1b3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421120-CAB9-46A6-A2F1-70A1E87D35F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BD33ACE-14E7-44D0-8466-1BF38C5ED259}">
  <ds:schemaRefs>
    <ds:schemaRef ds:uri="07062eb2-ffe3-47a8-ba1a-f2e8d9b05487"/>
    <ds:schemaRef ds:uri="681d235a-1c0a-4bda-8e9a-10a420b1b3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946C1C-41B6-4E8A-8F5D-EF86EDD7E8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17</Slides>
  <Notes>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Home Energy Assessment Guide</vt:lpstr>
      <vt:lpstr>What we will cover</vt:lpstr>
      <vt:lpstr>What is a home energy assessment?</vt:lpstr>
      <vt:lpstr>Why do a home energy assessment?</vt:lpstr>
      <vt:lpstr>Background: what are power and energy?</vt:lpstr>
      <vt:lpstr>Background: gas is energy and water absorbs it</vt:lpstr>
      <vt:lpstr>Energy bills</vt:lpstr>
      <vt:lpstr>Energy bills continued</vt:lpstr>
      <vt:lpstr>How to reduce energy use w/ same products?</vt:lpstr>
      <vt:lpstr>What requires power?</vt:lpstr>
      <vt:lpstr>Wired VS Battery powered/energy storage items</vt:lpstr>
      <vt:lpstr>Energy Efficiency Measures Examples</vt:lpstr>
      <vt:lpstr>PowerPoint Presentation</vt:lpstr>
      <vt:lpstr>What to do?</vt:lpstr>
      <vt:lpstr>Assessment tips</vt:lpstr>
      <vt:lpstr>Next Steps</vt:lpstr>
      <vt:lpstr>PSE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39</cp:revision>
  <dcterms:created xsi:type="dcterms:W3CDTF">2021-04-08T23:54:44Z</dcterms:created>
  <dcterms:modified xsi:type="dcterms:W3CDTF">2021-04-16T23:00:04Z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0x010100B8B8F811BCF4DD4D90EBBE5555F57ECE</vt:lpwstr>
  </property>
</Properties>
</file>