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6" r:id="rId5"/>
    <p:sldMasterId id="2147483708" r:id="rId6"/>
    <p:sldMasterId id="2147483756" r:id="rId7"/>
    <p:sldMasterId id="2147483768" r:id="rId8"/>
  </p:sldMasterIdLst>
  <p:notesMasterIdLst>
    <p:notesMasterId r:id="rId43"/>
  </p:notesMasterIdLst>
  <p:handoutMasterIdLst>
    <p:handoutMasterId r:id="rId44"/>
  </p:handoutMasterIdLst>
  <p:sldIdLst>
    <p:sldId id="294" r:id="rId9"/>
    <p:sldId id="258" r:id="rId10"/>
    <p:sldId id="298" r:id="rId11"/>
    <p:sldId id="299" r:id="rId12"/>
    <p:sldId id="301" r:id="rId13"/>
    <p:sldId id="300" r:id="rId14"/>
    <p:sldId id="295" r:id="rId15"/>
    <p:sldId id="296" r:id="rId16"/>
    <p:sldId id="307" r:id="rId17"/>
    <p:sldId id="292" r:id="rId18"/>
    <p:sldId id="259" r:id="rId19"/>
    <p:sldId id="267" r:id="rId20"/>
    <p:sldId id="274" r:id="rId21"/>
    <p:sldId id="278" r:id="rId22"/>
    <p:sldId id="268" r:id="rId23"/>
    <p:sldId id="276" r:id="rId24"/>
    <p:sldId id="277" r:id="rId25"/>
    <p:sldId id="269" r:id="rId26"/>
    <p:sldId id="279" r:id="rId27"/>
    <p:sldId id="280" r:id="rId28"/>
    <p:sldId id="271" r:id="rId29"/>
    <p:sldId id="287" r:id="rId30"/>
    <p:sldId id="288" r:id="rId31"/>
    <p:sldId id="270" r:id="rId32"/>
    <p:sldId id="289" r:id="rId33"/>
    <p:sldId id="290" r:id="rId34"/>
    <p:sldId id="302" r:id="rId35"/>
    <p:sldId id="303" r:id="rId36"/>
    <p:sldId id="260" r:id="rId37"/>
    <p:sldId id="261" r:id="rId38"/>
    <p:sldId id="265" r:id="rId39"/>
    <p:sldId id="304" r:id="rId40"/>
    <p:sldId id="305" r:id="rId41"/>
    <p:sldId id="306"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34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A08F93-E37E-7DBE-B8A4-88F6A2C87C5B}" v="98" dt="2020-01-28T02:45:26.813"/>
    <p1510:client id="{345E97F4-38E0-1322-A7E4-638CB9C3988A}" v="59" dt="2019-10-01T15:35:17.828"/>
    <p1510:client id="{3AF33BF8-1B6F-D32F-7C25-1CEF08E4518A}" v="1889" dt="2019-04-15T17:17:21.567"/>
    <p1510:client id="{52766793-4BDF-4934-DF83-B1AC98F9F471}" v="172" dt="2019-04-15T19:20:32.193"/>
    <p1510:client id="{FDABA4F7-B14E-6B28-1280-14A5E111B96A}" v="8" dt="2019-10-17T16:14:18.1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682" y="48"/>
      </p:cViewPr>
      <p:guideLst/>
    </p:cSldViewPr>
  </p:slideViewPr>
  <p:notesTextViewPr>
    <p:cViewPr>
      <p:scale>
        <a:sx n="1" d="1"/>
        <a:sy n="1" d="1"/>
      </p:scale>
      <p:origin x="0" y="0"/>
    </p:cViewPr>
  </p:notesTextViewPr>
  <p:sorterViewPr>
    <p:cViewPr>
      <p:scale>
        <a:sx n="100" d="100"/>
        <a:sy n="100" d="100"/>
      </p:scale>
      <p:origin x="0" y="-486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microsoft.com/office/2016/11/relationships/changesInfo" Target="changesInfos/changesInfo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viewProps" Target="viewProps.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i Yip" userId="S::carli.yip@bellevuecollege.edu::99383a40-fbd2-4168-bc48-c24f1f3a12bf" providerId="AD" clId="Web-{40DD3DC3-A6BC-A137-3AE9-A60AB1C997DA}"/>
    <pc:docChg chg="modSld">
      <pc:chgData name="Carli Yip" userId="S::carli.yip@bellevuecollege.edu::99383a40-fbd2-4168-bc48-c24f1f3a12bf" providerId="AD" clId="Web-{40DD3DC3-A6BC-A137-3AE9-A60AB1C997DA}" dt="2019-04-23T17:10:56.932" v="0" actId="14100"/>
      <pc:docMkLst>
        <pc:docMk/>
      </pc:docMkLst>
      <pc:sldChg chg="modSp">
        <pc:chgData name="Carli Yip" userId="S::carli.yip@bellevuecollege.edu::99383a40-fbd2-4168-bc48-c24f1f3a12bf" providerId="AD" clId="Web-{40DD3DC3-A6BC-A137-3AE9-A60AB1C997DA}" dt="2019-04-23T17:10:56.932" v="0" actId="14100"/>
        <pc:sldMkLst>
          <pc:docMk/>
          <pc:sldMk cId="555241673" sldId="269"/>
        </pc:sldMkLst>
        <pc:spChg chg="mod">
          <ac:chgData name="Carli Yip" userId="S::carli.yip@bellevuecollege.edu::99383a40-fbd2-4168-bc48-c24f1f3a12bf" providerId="AD" clId="Web-{40DD3DC3-A6BC-A137-3AE9-A60AB1C997DA}" dt="2019-04-23T17:10:56.932" v="0" actId="14100"/>
          <ac:spMkLst>
            <pc:docMk/>
            <pc:sldMk cId="555241673" sldId="269"/>
            <ac:spMk id="2" creationId="{00000000-0000-0000-0000-000000000000}"/>
          </ac:spMkLst>
        </pc:spChg>
      </pc:sldChg>
    </pc:docChg>
  </pc:docChgLst>
  <pc:docChgLst>
    <pc:chgData name="Carli Yip" userId="S::carli.yip@bellevuecollege.edu::99383a40-fbd2-4168-bc48-c24f1f3a12bf" providerId="AD" clId="Web-{345E97F4-38E0-1322-A7E4-638CB9C3988A}"/>
    <pc:docChg chg="modSld">
      <pc:chgData name="Carli Yip" userId="S::carli.yip@bellevuecollege.edu::99383a40-fbd2-4168-bc48-c24f1f3a12bf" providerId="AD" clId="Web-{345E97F4-38E0-1322-A7E4-638CB9C3988A}" dt="2019-10-01T15:35:15.516" v="57" actId="20577"/>
      <pc:docMkLst>
        <pc:docMk/>
      </pc:docMkLst>
      <pc:sldChg chg="modSp">
        <pc:chgData name="Carli Yip" userId="S::carli.yip@bellevuecollege.edu::99383a40-fbd2-4168-bc48-c24f1f3a12bf" providerId="AD" clId="Web-{345E97F4-38E0-1322-A7E4-638CB9C3988A}" dt="2019-10-01T15:33:49.329" v="16" actId="20577"/>
        <pc:sldMkLst>
          <pc:docMk/>
          <pc:sldMk cId="3243858797" sldId="267"/>
        </pc:sldMkLst>
        <pc:spChg chg="mod">
          <ac:chgData name="Carli Yip" userId="S::carli.yip@bellevuecollege.edu::99383a40-fbd2-4168-bc48-c24f1f3a12bf" providerId="AD" clId="Web-{345E97F4-38E0-1322-A7E4-638CB9C3988A}" dt="2019-10-01T15:33:49.329" v="16" actId="20577"/>
          <ac:spMkLst>
            <pc:docMk/>
            <pc:sldMk cId="3243858797" sldId="267"/>
            <ac:spMk id="2" creationId="{00000000-0000-0000-0000-000000000000}"/>
          </ac:spMkLst>
        </pc:spChg>
      </pc:sldChg>
      <pc:sldChg chg="modSp">
        <pc:chgData name="Carli Yip" userId="S::carli.yip@bellevuecollege.edu::99383a40-fbd2-4168-bc48-c24f1f3a12bf" providerId="AD" clId="Web-{345E97F4-38E0-1322-A7E4-638CB9C3988A}" dt="2019-10-01T15:35:11.031" v="55" actId="20577"/>
        <pc:sldMkLst>
          <pc:docMk/>
          <pc:sldMk cId="823908453" sldId="274"/>
        </pc:sldMkLst>
        <pc:spChg chg="mod">
          <ac:chgData name="Carli Yip" userId="S::carli.yip@bellevuecollege.edu::99383a40-fbd2-4168-bc48-c24f1f3a12bf" providerId="AD" clId="Web-{345E97F4-38E0-1322-A7E4-638CB9C3988A}" dt="2019-10-01T15:35:11.031" v="55" actId="20577"/>
          <ac:spMkLst>
            <pc:docMk/>
            <pc:sldMk cId="823908453" sldId="274"/>
            <ac:spMk id="2" creationId="{00000000-0000-0000-0000-000000000000}"/>
          </ac:spMkLst>
        </pc:spChg>
      </pc:sldChg>
    </pc:docChg>
  </pc:docChgLst>
  <pc:docChgLst>
    <pc:chgData name="Carli Yip" userId="S::carli.yip@bellevuecollege.edu::99383a40-fbd2-4168-bc48-c24f1f3a12bf" providerId="AD" clId="Web-{52766793-4BDF-4934-DF83-B1AC98F9F471}"/>
    <pc:docChg chg="delSld modSld">
      <pc:chgData name="Carli Yip" userId="S::carli.yip@bellevuecollege.edu::99383a40-fbd2-4168-bc48-c24f1f3a12bf" providerId="AD" clId="Web-{52766793-4BDF-4934-DF83-B1AC98F9F471}" dt="2019-04-15T19:20:32.193" v="187" actId="20577"/>
      <pc:docMkLst>
        <pc:docMk/>
      </pc:docMkLst>
      <pc:sldChg chg="delSp modSp">
        <pc:chgData name="Carli Yip" userId="S::carli.yip@bellevuecollege.edu::99383a40-fbd2-4168-bc48-c24f1f3a12bf" providerId="AD" clId="Web-{52766793-4BDF-4934-DF83-B1AC98F9F471}" dt="2019-04-15T19:20:32.193" v="186" actId="20577"/>
        <pc:sldMkLst>
          <pc:docMk/>
          <pc:sldMk cId="3982733473" sldId="265"/>
        </pc:sldMkLst>
        <pc:spChg chg="mod">
          <ac:chgData name="Carli Yip" userId="S::carli.yip@bellevuecollege.edu::99383a40-fbd2-4168-bc48-c24f1f3a12bf" providerId="AD" clId="Web-{52766793-4BDF-4934-DF83-B1AC98F9F471}" dt="2019-04-15T19:17:54.379" v="22" actId="20577"/>
          <ac:spMkLst>
            <pc:docMk/>
            <pc:sldMk cId="3982733473" sldId="265"/>
            <ac:spMk id="5" creationId="{00000000-0000-0000-0000-000000000000}"/>
          </ac:spMkLst>
        </pc:spChg>
        <pc:spChg chg="mod">
          <ac:chgData name="Carli Yip" userId="S::carli.yip@bellevuecollege.edu::99383a40-fbd2-4168-bc48-c24f1f3a12bf" providerId="AD" clId="Web-{52766793-4BDF-4934-DF83-B1AC98F9F471}" dt="2019-04-15T19:20:32.193" v="186" actId="20577"/>
          <ac:spMkLst>
            <pc:docMk/>
            <pc:sldMk cId="3982733473" sldId="265"/>
            <ac:spMk id="7" creationId="{00000000-0000-0000-0000-000000000000}"/>
          </ac:spMkLst>
        </pc:spChg>
        <pc:picChg chg="del">
          <ac:chgData name="Carli Yip" userId="S::carli.yip@bellevuecollege.edu::99383a40-fbd2-4168-bc48-c24f1f3a12bf" providerId="AD" clId="Web-{52766793-4BDF-4934-DF83-B1AC98F9F471}" dt="2019-04-15T19:18:02.364" v="25"/>
          <ac:picMkLst>
            <pc:docMk/>
            <pc:sldMk cId="3982733473" sldId="265"/>
            <ac:picMk id="8" creationId="{00000000-0000-0000-0000-000000000000}"/>
          </ac:picMkLst>
        </pc:picChg>
      </pc:sldChg>
      <pc:sldChg chg="del">
        <pc:chgData name="Carli Yip" userId="S::carli.yip@bellevuecollege.edu::99383a40-fbd2-4168-bc48-c24f1f3a12bf" providerId="AD" clId="Web-{52766793-4BDF-4934-DF83-B1AC98F9F471}" dt="2019-04-15T19:17:02.035" v="2"/>
        <pc:sldMkLst>
          <pc:docMk/>
          <pc:sldMk cId="71902478" sldId="284"/>
        </pc:sldMkLst>
      </pc:sldChg>
      <pc:sldChg chg="del">
        <pc:chgData name="Carli Yip" userId="S::carli.yip@bellevuecollege.edu::99383a40-fbd2-4168-bc48-c24f1f3a12bf" providerId="AD" clId="Web-{52766793-4BDF-4934-DF83-B1AC98F9F471}" dt="2019-04-15T19:17:00.582" v="1"/>
        <pc:sldMkLst>
          <pc:docMk/>
          <pc:sldMk cId="3182767745" sldId="285"/>
        </pc:sldMkLst>
      </pc:sldChg>
      <pc:sldChg chg="del">
        <pc:chgData name="Carli Yip" userId="S::carli.yip@bellevuecollege.edu::99383a40-fbd2-4168-bc48-c24f1f3a12bf" providerId="AD" clId="Web-{52766793-4BDF-4934-DF83-B1AC98F9F471}" dt="2019-04-15T19:16:57.926" v="0"/>
        <pc:sldMkLst>
          <pc:docMk/>
          <pc:sldMk cId="1789117668" sldId="286"/>
        </pc:sldMkLst>
      </pc:sldChg>
    </pc:docChg>
  </pc:docChgLst>
  <pc:docChgLst>
    <pc:chgData name="Carli Yip" userId="S::carli.yip@bellevuecollege.edu::99383a40-fbd2-4168-bc48-c24f1f3a12bf" providerId="AD" clId="Web-{87B0D87C-4161-46FB-F314-9229A3CA72CC}"/>
    <pc:docChg chg="modSld">
      <pc:chgData name="Carli Yip" userId="S::carli.yip@bellevuecollege.edu::99383a40-fbd2-4168-bc48-c24f1f3a12bf" providerId="AD" clId="Web-{87B0D87C-4161-46FB-F314-9229A3CA72CC}" dt="2019-03-08T16:41:19.425" v="2" actId="20577"/>
      <pc:docMkLst>
        <pc:docMk/>
      </pc:docMkLst>
      <pc:sldChg chg="modSp">
        <pc:chgData name="Carli Yip" userId="S::carli.yip@bellevuecollege.edu::99383a40-fbd2-4168-bc48-c24f1f3a12bf" providerId="AD" clId="Web-{87B0D87C-4161-46FB-F314-9229A3CA72CC}" dt="2019-03-08T16:35:32.361" v="1" actId="20577"/>
        <pc:sldMkLst>
          <pc:docMk/>
          <pc:sldMk cId="1622176862" sldId="288"/>
        </pc:sldMkLst>
        <pc:spChg chg="mod">
          <ac:chgData name="Carli Yip" userId="S::carli.yip@bellevuecollege.edu::99383a40-fbd2-4168-bc48-c24f1f3a12bf" providerId="AD" clId="Web-{87B0D87C-4161-46FB-F314-9229A3CA72CC}" dt="2019-03-08T16:35:32.361" v="1" actId="20577"/>
          <ac:spMkLst>
            <pc:docMk/>
            <pc:sldMk cId="1622176862" sldId="288"/>
            <ac:spMk id="2" creationId="{00000000-0000-0000-0000-000000000000}"/>
          </ac:spMkLst>
        </pc:spChg>
      </pc:sldChg>
    </pc:docChg>
  </pc:docChgLst>
  <pc:docChgLst>
    <pc:chgData name="Carli Yip" userId="S::carli.yip@bellevuecollege.edu::99383a40-fbd2-4168-bc48-c24f1f3a12bf" providerId="AD" clId="Web-{9C20FBC4-345B-3394-360D-E97FC1C53FF8}"/>
    <pc:docChg chg="modSld">
      <pc:chgData name="Carli Yip" userId="S::carli.yip@bellevuecollege.edu::99383a40-fbd2-4168-bc48-c24f1f3a12bf" providerId="AD" clId="Web-{9C20FBC4-345B-3394-360D-E97FC1C53FF8}" dt="2019-03-06T20:10:13.197" v="20" actId="20577"/>
      <pc:docMkLst>
        <pc:docMk/>
      </pc:docMkLst>
      <pc:sldChg chg="modSp">
        <pc:chgData name="Carli Yip" userId="S::carli.yip@bellevuecollege.edu::99383a40-fbd2-4168-bc48-c24f1f3a12bf" providerId="AD" clId="Web-{9C20FBC4-345B-3394-360D-E97FC1C53FF8}" dt="2019-03-06T20:10:03.462" v="18" actId="20577"/>
        <pc:sldMkLst>
          <pc:docMk/>
          <pc:sldMk cId="688233381" sldId="260"/>
        </pc:sldMkLst>
        <pc:spChg chg="mod">
          <ac:chgData name="Carli Yip" userId="S::carli.yip@bellevuecollege.edu::99383a40-fbd2-4168-bc48-c24f1f3a12bf" providerId="AD" clId="Web-{9C20FBC4-345B-3394-360D-E97FC1C53FF8}" dt="2019-03-06T20:10:03.462" v="18" actId="20577"/>
          <ac:spMkLst>
            <pc:docMk/>
            <pc:sldMk cId="688233381" sldId="260"/>
            <ac:spMk id="10" creationId="{00000000-0000-0000-0000-000000000000}"/>
          </ac:spMkLst>
        </pc:spChg>
      </pc:sldChg>
    </pc:docChg>
  </pc:docChgLst>
  <pc:docChgLst>
    <pc:chgData name="Carli Yip" userId="S::carli.yip@bellevuecollege.edu::99383a40-fbd2-4168-bc48-c24f1f3a12bf" providerId="AD" clId="Web-{638CB69C-5329-E189-59BD-26FDE07AB61A}"/>
    <pc:docChg chg="modSld">
      <pc:chgData name="Carli Yip" userId="S::carli.yip@bellevuecollege.edu::99383a40-fbd2-4168-bc48-c24f1f3a12bf" providerId="AD" clId="Web-{638CB69C-5329-E189-59BD-26FDE07AB61A}" dt="2019-04-10T19:00:21.969" v="381" actId="20577"/>
      <pc:docMkLst>
        <pc:docMk/>
      </pc:docMkLst>
      <pc:sldChg chg="modSp">
        <pc:chgData name="Carli Yip" userId="S::carli.yip@bellevuecollege.edu::99383a40-fbd2-4168-bc48-c24f1f3a12bf" providerId="AD" clId="Web-{638CB69C-5329-E189-59BD-26FDE07AB61A}" dt="2019-04-10T18:41:32.374" v="99" actId="20577"/>
        <pc:sldMkLst>
          <pc:docMk/>
          <pc:sldMk cId="3088996064" sldId="259"/>
        </pc:sldMkLst>
        <pc:spChg chg="mod">
          <ac:chgData name="Carli Yip" userId="S::carli.yip@bellevuecollege.edu::99383a40-fbd2-4168-bc48-c24f1f3a12bf" providerId="AD" clId="Web-{638CB69C-5329-E189-59BD-26FDE07AB61A}" dt="2019-04-10T18:41:32.374" v="99" actId="20577"/>
          <ac:spMkLst>
            <pc:docMk/>
            <pc:sldMk cId="3088996064" sldId="259"/>
            <ac:spMk id="2" creationId="{00000000-0000-0000-0000-000000000000}"/>
          </ac:spMkLst>
        </pc:spChg>
      </pc:sldChg>
      <pc:sldChg chg="modSp">
        <pc:chgData name="Carli Yip" userId="S::carli.yip@bellevuecollege.edu::99383a40-fbd2-4168-bc48-c24f1f3a12bf" providerId="AD" clId="Web-{638CB69C-5329-E189-59BD-26FDE07AB61A}" dt="2019-04-10T18:52:23.656" v="321" actId="14100"/>
        <pc:sldMkLst>
          <pc:docMk/>
          <pc:sldMk cId="1339629989" sldId="261"/>
        </pc:sldMkLst>
        <pc:spChg chg="mod">
          <ac:chgData name="Carli Yip" userId="S::carli.yip@bellevuecollege.edu::99383a40-fbd2-4168-bc48-c24f1f3a12bf" providerId="AD" clId="Web-{638CB69C-5329-E189-59BD-26FDE07AB61A}" dt="2019-04-10T18:52:06.953" v="288" actId="20577"/>
          <ac:spMkLst>
            <pc:docMk/>
            <pc:sldMk cId="1339629989" sldId="261"/>
            <ac:spMk id="5" creationId="{00000000-0000-0000-0000-000000000000}"/>
          </ac:spMkLst>
        </pc:spChg>
        <pc:spChg chg="mod">
          <ac:chgData name="Carli Yip" userId="S::carli.yip@bellevuecollege.edu::99383a40-fbd2-4168-bc48-c24f1f3a12bf" providerId="AD" clId="Web-{638CB69C-5329-E189-59BD-26FDE07AB61A}" dt="2019-04-10T18:52:23.656" v="321" actId="14100"/>
          <ac:spMkLst>
            <pc:docMk/>
            <pc:sldMk cId="1339629989" sldId="261"/>
            <ac:spMk id="6" creationId="{00000000-0000-0000-0000-000000000000}"/>
          </ac:spMkLst>
        </pc:spChg>
      </pc:sldChg>
      <pc:sldChg chg="modSp">
        <pc:chgData name="Carli Yip" userId="S::carli.yip@bellevuecollege.edu::99383a40-fbd2-4168-bc48-c24f1f3a12bf" providerId="AD" clId="Web-{638CB69C-5329-E189-59BD-26FDE07AB61A}" dt="2019-04-10T18:48:56.421" v="229" actId="20577"/>
        <pc:sldMkLst>
          <pc:docMk/>
          <pc:sldMk cId="1791873201" sldId="268"/>
        </pc:sldMkLst>
        <pc:spChg chg="mod">
          <ac:chgData name="Carli Yip" userId="S::carli.yip@bellevuecollege.edu::99383a40-fbd2-4168-bc48-c24f1f3a12bf" providerId="AD" clId="Web-{638CB69C-5329-E189-59BD-26FDE07AB61A}" dt="2019-04-10T18:48:56.421" v="229" actId="20577"/>
          <ac:spMkLst>
            <pc:docMk/>
            <pc:sldMk cId="1791873201" sldId="268"/>
            <ac:spMk id="2" creationId="{00000000-0000-0000-0000-000000000000}"/>
          </ac:spMkLst>
        </pc:spChg>
      </pc:sldChg>
      <pc:sldChg chg="modSp">
        <pc:chgData name="Carli Yip" userId="S::carli.yip@bellevuecollege.edu::99383a40-fbd2-4168-bc48-c24f1f3a12bf" providerId="AD" clId="Web-{638CB69C-5329-E189-59BD-26FDE07AB61A}" dt="2019-04-10T18:48:48.640" v="222" actId="20577"/>
        <pc:sldMkLst>
          <pc:docMk/>
          <pc:sldMk cId="555241673" sldId="269"/>
        </pc:sldMkLst>
        <pc:spChg chg="mod">
          <ac:chgData name="Carli Yip" userId="S::carli.yip@bellevuecollege.edu::99383a40-fbd2-4168-bc48-c24f1f3a12bf" providerId="AD" clId="Web-{638CB69C-5329-E189-59BD-26FDE07AB61A}" dt="2019-04-10T18:48:48.640" v="222" actId="20577"/>
          <ac:spMkLst>
            <pc:docMk/>
            <pc:sldMk cId="555241673" sldId="269"/>
            <ac:spMk id="2" creationId="{00000000-0000-0000-0000-000000000000}"/>
          </ac:spMkLst>
        </pc:spChg>
      </pc:sldChg>
      <pc:sldChg chg="modSp">
        <pc:chgData name="Carli Yip" userId="S::carli.yip@bellevuecollege.edu::99383a40-fbd2-4168-bc48-c24f1f3a12bf" providerId="AD" clId="Web-{638CB69C-5329-E189-59BD-26FDE07AB61A}" dt="2019-04-10T18:49:19.531" v="231" actId="1076"/>
        <pc:sldMkLst>
          <pc:docMk/>
          <pc:sldMk cId="2720533062" sldId="270"/>
        </pc:sldMkLst>
        <pc:picChg chg="mod">
          <ac:chgData name="Carli Yip" userId="S::carli.yip@bellevuecollege.edu::99383a40-fbd2-4168-bc48-c24f1f3a12bf" providerId="AD" clId="Web-{638CB69C-5329-E189-59BD-26FDE07AB61A}" dt="2019-04-10T18:49:19.531" v="231" actId="1076"/>
          <ac:picMkLst>
            <pc:docMk/>
            <pc:sldMk cId="2720533062" sldId="270"/>
            <ac:picMk id="4" creationId="{00000000-0000-0000-0000-000000000000}"/>
          </ac:picMkLst>
        </pc:picChg>
      </pc:sldChg>
      <pc:sldChg chg="modSp">
        <pc:chgData name="Carli Yip" userId="S::carli.yip@bellevuecollege.edu::99383a40-fbd2-4168-bc48-c24f1f3a12bf" providerId="AD" clId="Web-{638CB69C-5329-E189-59BD-26FDE07AB61A}" dt="2019-04-10T18:48:51.109" v="224" actId="20577"/>
        <pc:sldMkLst>
          <pc:docMk/>
          <pc:sldMk cId="3609756789" sldId="276"/>
        </pc:sldMkLst>
        <pc:spChg chg="mod">
          <ac:chgData name="Carli Yip" userId="S::carli.yip@bellevuecollege.edu::99383a40-fbd2-4168-bc48-c24f1f3a12bf" providerId="AD" clId="Web-{638CB69C-5329-E189-59BD-26FDE07AB61A}" dt="2019-04-10T18:48:51.109" v="224" actId="20577"/>
          <ac:spMkLst>
            <pc:docMk/>
            <pc:sldMk cId="3609756789" sldId="276"/>
            <ac:spMk id="2" creationId="{00000000-0000-0000-0000-000000000000}"/>
          </ac:spMkLst>
        </pc:spChg>
      </pc:sldChg>
      <pc:sldChg chg="modSp">
        <pc:chgData name="Carli Yip" userId="S::carli.yip@bellevuecollege.edu::99383a40-fbd2-4168-bc48-c24f1f3a12bf" providerId="AD" clId="Web-{638CB69C-5329-E189-59BD-26FDE07AB61A}" dt="2019-04-10T19:00:16.516" v="379" actId="20577"/>
        <pc:sldMkLst>
          <pc:docMk/>
          <pc:sldMk cId="3130194856" sldId="277"/>
        </pc:sldMkLst>
        <pc:spChg chg="mod">
          <ac:chgData name="Carli Yip" userId="S::carli.yip@bellevuecollege.edu::99383a40-fbd2-4168-bc48-c24f1f3a12bf" providerId="AD" clId="Web-{638CB69C-5329-E189-59BD-26FDE07AB61A}" dt="2019-04-10T19:00:16.516" v="379" actId="20577"/>
          <ac:spMkLst>
            <pc:docMk/>
            <pc:sldMk cId="3130194856" sldId="277"/>
            <ac:spMk id="2" creationId="{00000000-0000-0000-0000-000000000000}"/>
          </ac:spMkLst>
        </pc:spChg>
      </pc:sldChg>
      <pc:sldChg chg="modSp">
        <pc:chgData name="Carli Yip" userId="S::carli.yip@bellevuecollege.edu::99383a40-fbd2-4168-bc48-c24f1f3a12bf" providerId="AD" clId="Web-{638CB69C-5329-E189-59BD-26FDE07AB61A}" dt="2019-04-10T18:59:30.079" v="361" actId="20577"/>
        <pc:sldMkLst>
          <pc:docMk/>
          <pc:sldMk cId="251086472" sldId="280"/>
        </pc:sldMkLst>
        <pc:spChg chg="mod">
          <ac:chgData name="Carli Yip" userId="S::carli.yip@bellevuecollege.edu::99383a40-fbd2-4168-bc48-c24f1f3a12bf" providerId="AD" clId="Web-{638CB69C-5329-E189-59BD-26FDE07AB61A}" dt="2019-04-10T18:59:30.079" v="361" actId="20577"/>
          <ac:spMkLst>
            <pc:docMk/>
            <pc:sldMk cId="251086472" sldId="280"/>
            <ac:spMk id="2" creationId="{00000000-0000-0000-0000-000000000000}"/>
          </ac:spMkLst>
        </pc:spChg>
      </pc:sldChg>
      <pc:sldChg chg="modSp">
        <pc:chgData name="Carli Yip" userId="S::carli.yip@bellevuecollege.edu::99383a40-fbd2-4168-bc48-c24f1f3a12bf" providerId="AD" clId="Web-{638CB69C-5329-E189-59BD-26FDE07AB61A}" dt="2019-04-10T18:53:26.016" v="339" actId="20577"/>
        <pc:sldMkLst>
          <pc:docMk/>
          <pc:sldMk cId="71902478" sldId="284"/>
        </pc:sldMkLst>
        <pc:spChg chg="mod">
          <ac:chgData name="Carli Yip" userId="S::carli.yip@bellevuecollege.edu::99383a40-fbd2-4168-bc48-c24f1f3a12bf" providerId="AD" clId="Web-{638CB69C-5329-E189-59BD-26FDE07AB61A}" dt="2019-04-10T18:53:26.016" v="339" actId="20577"/>
          <ac:spMkLst>
            <pc:docMk/>
            <pc:sldMk cId="71902478" sldId="284"/>
            <ac:spMk id="10" creationId="{00000000-0000-0000-0000-000000000000}"/>
          </ac:spMkLst>
        </pc:spChg>
      </pc:sldChg>
      <pc:sldChg chg="modSp">
        <pc:chgData name="Carli Yip" userId="S::carli.yip@bellevuecollege.edu::99383a40-fbd2-4168-bc48-c24f1f3a12bf" providerId="AD" clId="Web-{638CB69C-5329-E189-59BD-26FDE07AB61A}" dt="2019-04-10T18:53:15.266" v="330" actId="20577"/>
        <pc:sldMkLst>
          <pc:docMk/>
          <pc:sldMk cId="3182767745" sldId="285"/>
        </pc:sldMkLst>
        <pc:spChg chg="mod">
          <ac:chgData name="Carli Yip" userId="S::carli.yip@bellevuecollege.edu::99383a40-fbd2-4168-bc48-c24f1f3a12bf" providerId="AD" clId="Web-{638CB69C-5329-E189-59BD-26FDE07AB61A}" dt="2019-04-10T18:53:15.266" v="330" actId="20577"/>
          <ac:spMkLst>
            <pc:docMk/>
            <pc:sldMk cId="3182767745" sldId="285"/>
            <ac:spMk id="10" creationId="{00000000-0000-0000-0000-000000000000}"/>
          </ac:spMkLst>
        </pc:spChg>
      </pc:sldChg>
      <pc:sldChg chg="modSp">
        <pc:chgData name="Carli Yip" userId="S::carli.yip@bellevuecollege.edu::99383a40-fbd2-4168-bc48-c24f1f3a12bf" providerId="AD" clId="Web-{638CB69C-5329-E189-59BD-26FDE07AB61A}" dt="2019-04-10T18:53:01.562" v="324" actId="20577"/>
        <pc:sldMkLst>
          <pc:docMk/>
          <pc:sldMk cId="1789117668" sldId="286"/>
        </pc:sldMkLst>
        <pc:spChg chg="mod">
          <ac:chgData name="Carli Yip" userId="S::carli.yip@bellevuecollege.edu::99383a40-fbd2-4168-bc48-c24f1f3a12bf" providerId="AD" clId="Web-{638CB69C-5329-E189-59BD-26FDE07AB61A}" dt="2019-04-10T18:53:01.562" v="324" actId="20577"/>
          <ac:spMkLst>
            <pc:docMk/>
            <pc:sldMk cId="1789117668" sldId="286"/>
            <ac:spMk id="7" creationId="{00000000-0000-0000-0000-000000000000}"/>
          </ac:spMkLst>
        </pc:spChg>
      </pc:sldChg>
      <pc:sldChg chg="modSp">
        <pc:chgData name="Carli Yip" userId="S::carli.yip@bellevuecollege.edu::99383a40-fbd2-4168-bc48-c24f1f3a12bf" providerId="AD" clId="Web-{638CB69C-5329-E189-59BD-26FDE07AB61A}" dt="2019-04-10T19:00:02.672" v="377" actId="20577"/>
        <pc:sldMkLst>
          <pc:docMk/>
          <pc:sldMk cId="1748524535" sldId="290"/>
        </pc:sldMkLst>
        <pc:spChg chg="mod">
          <ac:chgData name="Carli Yip" userId="S::carli.yip@bellevuecollege.edu::99383a40-fbd2-4168-bc48-c24f1f3a12bf" providerId="AD" clId="Web-{638CB69C-5329-E189-59BD-26FDE07AB61A}" dt="2019-04-10T19:00:02.672" v="377" actId="20577"/>
          <ac:spMkLst>
            <pc:docMk/>
            <pc:sldMk cId="1748524535" sldId="290"/>
            <ac:spMk id="2" creationId="{00000000-0000-0000-0000-000000000000}"/>
          </ac:spMkLst>
        </pc:spChg>
      </pc:sldChg>
    </pc:docChg>
  </pc:docChgLst>
  <pc:docChgLst>
    <pc:chgData name="Kayleen Doornbos" userId="S::kdoornbo@bellevuecollege.edu::32baa4f3-9088-4319-861f-ca6efb3f304e" providerId="AD" clId="Web-{15A08F93-E37E-7DBE-B8A4-88F6A2C87C5B}"/>
    <pc:docChg chg="modSld">
      <pc:chgData name="Kayleen Doornbos" userId="S::kdoornbo@bellevuecollege.edu::32baa4f3-9088-4319-861f-ca6efb3f304e" providerId="AD" clId="Web-{15A08F93-E37E-7DBE-B8A4-88F6A2C87C5B}" dt="2020-01-28T02:45:26.813" v="97" actId="20577"/>
      <pc:docMkLst>
        <pc:docMk/>
      </pc:docMkLst>
      <pc:sldChg chg="modSp">
        <pc:chgData name="Kayleen Doornbos" userId="S::kdoornbo@bellevuecollege.edu::32baa4f3-9088-4319-861f-ca6efb3f304e" providerId="AD" clId="Web-{15A08F93-E37E-7DBE-B8A4-88F6A2C87C5B}" dt="2020-01-28T02:45:26.813" v="97" actId="20577"/>
        <pc:sldMkLst>
          <pc:docMk/>
          <pc:sldMk cId="281842131" sldId="305"/>
        </pc:sldMkLst>
        <pc:spChg chg="mod">
          <ac:chgData name="Kayleen Doornbos" userId="S::kdoornbo@bellevuecollege.edu::32baa4f3-9088-4319-861f-ca6efb3f304e" providerId="AD" clId="Web-{15A08F93-E37E-7DBE-B8A4-88F6A2C87C5B}" dt="2020-01-28T02:45:26.813" v="97" actId="20577"/>
          <ac:spMkLst>
            <pc:docMk/>
            <pc:sldMk cId="281842131" sldId="305"/>
            <ac:spMk id="3" creationId="{00000000-0000-0000-0000-000000000000}"/>
          </ac:spMkLst>
        </pc:spChg>
      </pc:sldChg>
    </pc:docChg>
  </pc:docChgLst>
  <pc:docChgLst>
    <pc:chgData name="Kayleen Doornbos" userId="S::kdoornbo@bellevuecollege.edu::32baa4f3-9088-4319-861f-ca6efb3f304e" providerId="AD" clId="Web-{8709884D-8EE8-4F42-B049-08D78B14A9D1}"/>
    <pc:docChg chg="modSld">
      <pc:chgData name="Kayleen Doornbos" userId="S::kdoornbo@bellevuecollege.edu::32baa4f3-9088-4319-861f-ca6efb3f304e" providerId="AD" clId="Web-{8709884D-8EE8-4F42-B049-08D78B14A9D1}" dt="2019-05-15T22:06:51.815" v="47" actId="20577"/>
      <pc:docMkLst>
        <pc:docMk/>
      </pc:docMkLst>
      <pc:sldChg chg="modSp">
        <pc:chgData name="Kayleen Doornbos" userId="S::kdoornbo@bellevuecollege.edu::32baa4f3-9088-4319-861f-ca6efb3f304e" providerId="AD" clId="Web-{8709884D-8EE8-4F42-B049-08D78B14A9D1}" dt="2019-05-15T22:05:49.501" v="6" actId="20577"/>
        <pc:sldMkLst>
          <pc:docMk/>
          <pc:sldMk cId="1791873201" sldId="268"/>
        </pc:sldMkLst>
        <pc:spChg chg="mod">
          <ac:chgData name="Kayleen Doornbos" userId="S::kdoornbo@bellevuecollege.edu::32baa4f3-9088-4319-861f-ca6efb3f304e" providerId="AD" clId="Web-{8709884D-8EE8-4F42-B049-08D78B14A9D1}" dt="2019-05-15T22:05:49.501" v="6" actId="20577"/>
          <ac:spMkLst>
            <pc:docMk/>
            <pc:sldMk cId="1791873201" sldId="268"/>
            <ac:spMk id="2" creationId="{00000000-0000-0000-0000-000000000000}"/>
          </ac:spMkLst>
        </pc:spChg>
      </pc:sldChg>
      <pc:sldChg chg="modSp">
        <pc:chgData name="Kayleen Doornbos" userId="S::kdoornbo@bellevuecollege.edu::32baa4f3-9088-4319-861f-ca6efb3f304e" providerId="AD" clId="Web-{8709884D-8EE8-4F42-B049-08D78B14A9D1}" dt="2019-05-15T22:06:28.486" v="29" actId="20577"/>
        <pc:sldMkLst>
          <pc:docMk/>
          <pc:sldMk cId="555241673" sldId="269"/>
        </pc:sldMkLst>
        <pc:spChg chg="mod">
          <ac:chgData name="Kayleen Doornbos" userId="S::kdoornbo@bellevuecollege.edu::32baa4f3-9088-4319-861f-ca6efb3f304e" providerId="AD" clId="Web-{8709884D-8EE8-4F42-B049-08D78B14A9D1}" dt="2019-05-15T22:06:28.486" v="29" actId="20577"/>
          <ac:spMkLst>
            <pc:docMk/>
            <pc:sldMk cId="555241673" sldId="269"/>
            <ac:spMk id="2" creationId="{00000000-0000-0000-0000-000000000000}"/>
          </ac:spMkLst>
        </pc:spChg>
      </pc:sldChg>
      <pc:sldChg chg="modSp">
        <pc:chgData name="Kayleen Doornbos" userId="S::kdoornbo@bellevuecollege.edu::32baa4f3-9088-4319-861f-ca6efb3f304e" providerId="AD" clId="Web-{8709884D-8EE8-4F42-B049-08D78B14A9D1}" dt="2019-05-15T22:05:56.110" v="14" actId="20577"/>
        <pc:sldMkLst>
          <pc:docMk/>
          <pc:sldMk cId="3609756789" sldId="276"/>
        </pc:sldMkLst>
        <pc:spChg chg="mod">
          <ac:chgData name="Kayleen Doornbos" userId="S::kdoornbo@bellevuecollege.edu::32baa4f3-9088-4319-861f-ca6efb3f304e" providerId="AD" clId="Web-{8709884D-8EE8-4F42-B049-08D78B14A9D1}" dt="2019-05-15T22:05:56.110" v="14" actId="20577"/>
          <ac:spMkLst>
            <pc:docMk/>
            <pc:sldMk cId="3609756789" sldId="276"/>
            <ac:spMk id="2" creationId="{00000000-0000-0000-0000-000000000000}"/>
          </ac:spMkLst>
        </pc:spChg>
      </pc:sldChg>
      <pc:sldChg chg="modSp">
        <pc:chgData name="Kayleen Doornbos" userId="S::kdoornbo@bellevuecollege.edu::32baa4f3-9088-4319-861f-ca6efb3f304e" providerId="AD" clId="Web-{8709884D-8EE8-4F42-B049-08D78B14A9D1}" dt="2019-05-15T22:06:01.626" v="20" actId="20577"/>
        <pc:sldMkLst>
          <pc:docMk/>
          <pc:sldMk cId="3130194856" sldId="277"/>
        </pc:sldMkLst>
        <pc:spChg chg="mod">
          <ac:chgData name="Kayleen Doornbos" userId="S::kdoornbo@bellevuecollege.edu::32baa4f3-9088-4319-861f-ca6efb3f304e" providerId="AD" clId="Web-{8709884D-8EE8-4F42-B049-08D78B14A9D1}" dt="2019-05-15T22:06:01.626" v="20" actId="20577"/>
          <ac:spMkLst>
            <pc:docMk/>
            <pc:sldMk cId="3130194856" sldId="277"/>
            <ac:spMk id="2" creationId="{00000000-0000-0000-0000-000000000000}"/>
          </ac:spMkLst>
        </pc:spChg>
      </pc:sldChg>
      <pc:sldChg chg="modSp">
        <pc:chgData name="Kayleen Doornbos" userId="S::kdoornbo@bellevuecollege.edu::32baa4f3-9088-4319-861f-ca6efb3f304e" providerId="AD" clId="Web-{8709884D-8EE8-4F42-B049-08D78B14A9D1}" dt="2019-05-15T22:06:44.018" v="39" actId="20577"/>
        <pc:sldMkLst>
          <pc:docMk/>
          <pc:sldMk cId="3606606633" sldId="279"/>
        </pc:sldMkLst>
        <pc:spChg chg="mod">
          <ac:chgData name="Kayleen Doornbos" userId="S::kdoornbo@bellevuecollege.edu::32baa4f3-9088-4319-861f-ca6efb3f304e" providerId="AD" clId="Web-{8709884D-8EE8-4F42-B049-08D78B14A9D1}" dt="2019-05-15T22:06:44.018" v="39" actId="20577"/>
          <ac:spMkLst>
            <pc:docMk/>
            <pc:sldMk cId="3606606633" sldId="279"/>
            <ac:spMk id="2" creationId="{00000000-0000-0000-0000-000000000000}"/>
          </ac:spMkLst>
        </pc:spChg>
      </pc:sldChg>
      <pc:sldChg chg="modSp">
        <pc:chgData name="Kayleen Doornbos" userId="S::kdoornbo@bellevuecollege.edu::32baa4f3-9088-4319-861f-ca6efb3f304e" providerId="AD" clId="Web-{8709884D-8EE8-4F42-B049-08D78B14A9D1}" dt="2019-05-15T22:06:49.425" v="45" actId="20577"/>
        <pc:sldMkLst>
          <pc:docMk/>
          <pc:sldMk cId="251086472" sldId="280"/>
        </pc:sldMkLst>
        <pc:spChg chg="mod">
          <ac:chgData name="Kayleen Doornbos" userId="S::kdoornbo@bellevuecollege.edu::32baa4f3-9088-4319-861f-ca6efb3f304e" providerId="AD" clId="Web-{8709884D-8EE8-4F42-B049-08D78B14A9D1}" dt="2019-05-15T22:06:49.425" v="45" actId="20577"/>
          <ac:spMkLst>
            <pc:docMk/>
            <pc:sldMk cId="251086472" sldId="280"/>
            <ac:spMk id="2" creationId="{00000000-0000-0000-0000-000000000000}"/>
          </ac:spMkLst>
        </pc:spChg>
      </pc:sldChg>
    </pc:docChg>
  </pc:docChgLst>
  <pc:docChgLst>
    <pc:chgData name="Carli Yip" userId="S::carli.yip@bellevuecollege.edu::99383a40-fbd2-4168-bc48-c24f1f3a12bf" providerId="AD" clId="Web-{39764CFC-AC35-8DD5-6988-FAB0FF9EB632}"/>
    <pc:docChg chg="modSld">
      <pc:chgData name="Carli Yip" userId="S::carli.yip@bellevuecollege.edu::99383a40-fbd2-4168-bc48-c24f1f3a12bf" providerId="AD" clId="Web-{39764CFC-AC35-8DD5-6988-FAB0FF9EB632}" dt="2019-05-10T20:44:37.857" v="5" actId="20577"/>
      <pc:docMkLst>
        <pc:docMk/>
      </pc:docMkLst>
      <pc:sldChg chg="modSp">
        <pc:chgData name="Carli Yip" userId="S::carli.yip@bellevuecollege.edu::99383a40-fbd2-4168-bc48-c24f1f3a12bf" providerId="AD" clId="Web-{39764CFC-AC35-8DD5-6988-FAB0FF9EB632}" dt="2019-05-10T20:44:37.857" v="4" actId="20577"/>
        <pc:sldMkLst>
          <pc:docMk/>
          <pc:sldMk cId="1836382982" sldId="257"/>
        </pc:sldMkLst>
        <pc:spChg chg="mod">
          <ac:chgData name="Carli Yip" userId="S::carli.yip@bellevuecollege.edu::99383a40-fbd2-4168-bc48-c24f1f3a12bf" providerId="AD" clId="Web-{39764CFC-AC35-8DD5-6988-FAB0FF9EB632}" dt="2019-05-10T20:44:37.857" v="4" actId="20577"/>
          <ac:spMkLst>
            <pc:docMk/>
            <pc:sldMk cId="1836382982" sldId="257"/>
            <ac:spMk id="3" creationId="{00000000-0000-0000-0000-000000000000}"/>
          </ac:spMkLst>
        </pc:spChg>
      </pc:sldChg>
    </pc:docChg>
  </pc:docChgLst>
  <pc:docChgLst>
    <pc:chgData name="Carli Yip" userId="S::carli.yip@bellevuecollege.edu::99383a40-fbd2-4168-bc48-c24f1f3a12bf" providerId="AD" clId="Web-{B4D434A2-ED70-A87B-5C88-A42FF801A2FD}"/>
    <pc:docChg chg="modSld">
      <pc:chgData name="Carli Yip" userId="S::carli.yip@bellevuecollege.edu::99383a40-fbd2-4168-bc48-c24f1f3a12bf" providerId="AD" clId="Web-{B4D434A2-ED70-A87B-5C88-A42FF801A2FD}" dt="2019-03-14T19:04:42.327" v="60" actId="1076"/>
      <pc:docMkLst>
        <pc:docMk/>
      </pc:docMkLst>
      <pc:sldChg chg="addSp delSp modSp mod modClrScheme chgLayout">
        <pc:chgData name="Carli Yip" userId="S::carli.yip@bellevuecollege.edu::99383a40-fbd2-4168-bc48-c24f1f3a12bf" providerId="AD" clId="Web-{B4D434A2-ED70-A87B-5C88-A42FF801A2FD}" dt="2019-03-14T19:04:42.327" v="60" actId="1076"/>
        <pc:sldMkLst>
          <pc:docMk/>
          <pc:sldMk cId="1339629989" sldId="261"/>
        </pc:sldMkLst>
        <pc:spChg chg="mod ord">
          <ac:chgData name="Carli Yip" userId="S::carli.yip@bellevuecollege.edu::99383a40-fbd2-4168-bc48-c24f1f3a12bf" providerId="AD" clId="Web-{B4D434A2-ED70-A87B-5C88-A42FF801A2FD}" dt="2019-03-14T19:04:31.781" v="58" actId="1076"/>
          <ac:spMkLst>
            <pc:docMk/>
            <pc:sldMk cId="1339629989" sldId="261"/>
            <ac:spMk id="2" creationId="{00000000-0000-0000-0000-000000000000}"/>
          </ac:spMkLst>
        </pc:spChg>
        <pc:spChg chg="mod ord">
          <ac:chgData name="Carli Yip" userId="S::carli.yip@bellevuecollege.edu::99383a40-fbd2-4168-bc48-c24f1f3a12bf" providerId="AD" clId="Web-{B4D434A2-ED70-A87B-5C88-A42FF801A2FD}" dt="2019-03-14T19:03:52.906" v="19"/>
          <ac:spMkLst>
            <pc:docMk/>
            <pc:sldMk cId="1339629989" sldId="261"/>
            <ac:spMk id="4" creationId="{00000000-0000-0000-0000-000000000000}"/>
          </ac:spMkLst>
        </pc:spChg>
        <pc:spChg chg="mod ord">
          <ac:chgData name="Carli Yip" userId="S::carli.yip@bellevuecollege.edu::99383a40-fbd2-4168-bc48-c24f1f3a12bf" providerId="AD" clId="Web-{B4D434A2-ED70-A87B-5C88-A42FF801A2FD}" dt="2019-03-14T19:04:27.952" v="56" actId="20577"/>
          <ac:spMkLst>
            <pc:docMk/>
            <pc:sldMk cId="1339629989" sldId="261"/>
            <ac:spMk id="5" creationId="{00000000-0000-0000-0000-000000000000}"/>
          </ac:spMkLst>
        </pc:spChg>
        <pc:spChg chg="mod ord">
          <ac:chgData name="Carli Yip" userId="S::carli.yip@bellevuecollege.edu::99383a40-fbd2-4168-bc48-c24f1f3a12bf" providerId="AD" clId="Web-{B4D434A2-ED70-A87B-5C88-A42FF801A2FD}" dt="2019-03-14T19:04:42.327" v="60" actId="1076"/>
          <ac:spMkLst>
            <pc:docMk/>
            <pc:sldMk cId="1339629989" sldId="261"/>
            <ac:spMk id="6" creationId="{00000000-0000-0000-0000-000000000000}"/>
          </ac:spMkLst>
        </pc:spChg>
        <pc:spChg chg="add del mod">
          <ac:chgData name="Carli Yip" userId="S::carli.yip@bellevuecollege.edu::99383a40-fbd2-4168-bc48-c24f1f3a12bf" providerId="AD" clId="Web-{B4D434A2-ED70-A87B-5C88-A42FF801A2FD}" dt="2019-03-14T19:03:52.906" v="19"/>
          <ac:spMkLst>
            <pc:docMk/>
            <pc:sldMk cId="1339629989" sldId="261"/>
            <ac:spMk id="7" creationId="{72CC74C6-4266-4884-A659-42FBED587B36}"/>
          </ac:spMkLst>
        </pc:spChg>
        <pc:spChg chg="del mod">
          <ac:chgData name="Carli Yip" userId="S::carli.yip@bellevuecollege.edu::99383a40-fbd2-4168-bc48-c24f1f3a12bf" providerId="AD" clId="Web-{B4D434A2-ED70-A87B-5C88-A42FF801A2FD}" dt="2019-03-14T19:03:03.657" v="16"/>
          <ac:spMkLst>
            <pc:docMk/>
            <pc:sldMk cId="1339629989" sldId="261"/>
            <ac:spMk id="8" creationId="{00000000-0000-0000-0000-000000000000}"/>
          </ac:spMkLst>
        </pc:spChg>
      </pc:sldChg>
      <pc:sldChg chg="modSp">
        <pc:chgData name="Carli Yip" userId="S::carli.yip@bellevuecollege.edu::99383a40-fbd2-4168-bc48-c24f1f3a12bf" providerId="AD" clId="Web-{B4D434A2-ED70-A87B-5C88-A42FF801A2FD}" dt="2019-03-14T19:01:10.328" v="10" actId="20577"/>
        <pc:sldMkLst>
          <pc:docMk/>
          <pc:sldMk cId="1748524535" sldId="290"/>
        </pc:sldMkLst>
        <pc:spChg chg="mod">
          <ac:chgData name="Carli Yip" userId="S::carli.yip@bellevuecollege.edu::99383a40-fbd2-4168-bc48-c24f1f3a12bf" providerId="AD" clId="Web-{B4D434A2-ED70-A87B-5C88-A42FF801A2FD}" dt="2019-03-14T19:01:10.328" v="10" actId="20577"/>
          <ac:spMkLst>
            <pc:docMk/>
            <pc:sldMk cId="1748524535" sldId="290"/>
            <ac:spMk id="2" creationId="{00000000-0000-0000-0000-000000000000}"/>
          </ac:spMkLst>
        </pc:spChg>
      </pc:sldChg>
    </pc:docChg>
  </pc:docChgLst>
  <pc:docChgLst>
    <pc:chgData name="Carli Yip" userId="S::carli.yip@bellevuecollege.edu::99383a40-fbd2-4168-bc48-c24f1f3a12bf" providerId="AD" clId="Web-{276360A2-5125-45DB-D8B0-A9A2FE80A268}"/>
    <pc:docChg chg="modSld">
      <pc:chgData name="Carli Yip" userId="S::carli.yip@bellevuecollege.edu::99383a40-fbd2-4168-bc48-c24f1f3a12bf" providerId="AD" clId="Web-{276360A2-5125-45DB-D8B0-A9A2FE80A268}" dt="2019-03-07T20:00:51.682" v="149" actId="20577"/>
      <pc:docMkLst>
        <pc:docMk/>
      </pc:docMkLst>
      <pc:sldChg chg="modSp">
        <pc:chgData name="Carli Yip" userId="S::carli.yip@bellevuecollege.edu::99383a40-fbd2-4168-bc48-c24f1f3a12bf" providerId="AD" clId="Web-{276360A2-5125-45DB-D8B0-A9A2FE80A268}" dt="2019-03-07T19:33:51.601" v="144" actId="20577"/>
        <pc:sldMkLst>
          <pc:docMk/>
          <pc:sldMk cId="3243858797" sldId="267"/>
        </pc:sldMkLst>
        <pc:spChg chg="mod">
          <ac:chgData name="Carli Yip" userId="S::carli.yip@bellevuecollege.edu::99383a40-fbd2-4168-bc48-c24f1f3a12bf" providerId="AD" clId="Web-{276360A2-5125-45DB-D8B0-A9A2FE80A268}" dt="2019-03-07T19:33:51.601" v="144" actId="20577"/>
          <ac:spMkLst>
            <pc:docMk/>
            <pc:sldMk cId="3243858797" sldId="267"/>
            <ac:spMk id="2" creationId="{00000000-0000-0000-0000-000000000000}"/>
          </ac:spMkLst>
        </pc:spChg>
      </pc:sldChg>
      <pc:sldChg chg="modSp">
        <pc:chgData name="Carli Yip" userId="S::carli.yip@bellevuecollege.edu::99383a40-fbd2-4168-bc48-c24f1f3a12bf" providerId="AD" clId="Web-{276360A2-5125-45DB-D8B0-A9A2FE80A268}" dt="2019-03-07T19:47:10.462" v="147" actId="20577"/>
        <pc:sldMkLst>
          <pc:docMk/>
          <pc:sldMk cId="3130194856" sldId="277"/>
        </pc:sldMkLst>
        <pc:spChg chg="mod">
          <ac:chgData name="Carli Yip" userId="S::carli.yip@bellevuecollege.edu::99383a40-fbd2-4168-bc48-c24f1f3a12bf" providerId="AD" clId="Web-{276360A2-5125-45DB-D8B0-A9A2FE80A268}" dt="2019-03-07T19:47:10.462" v="147" actId="20577"/>
          <ac:spMkLst>
            <pc:docMk/>
            <pc:sldMk cId="3130194856" sldId="277"/>
            <ac:spMk id="2" creationId="{00000000-0000-0000-0000-000000000000}"/>
          </ac:spMkLst>
        </pc:spChg>
      </pc:sldChg>
    </pc:docChg>
  </pc:docChgLst>
  <pc:docChgLst>
    <pc:chgData name="Carli Yip" userId="S::carli.yip@bellevuecollege.edu::99383a40-fbd2-4168-bc48-c24f1f3a12bf" providerId="AD" clId="Web-{93571489-C220-5227-2B9B-862D1B045676}"/>
    <pc:docChg chg="addSld delSld modSld sldOrd">
      <pc:chgData name="Carli Yip" userId="S::carli.yip@bellevuecollege.edu::99383a40-fbd2-4168-bc48-c24f1f3a12bf" providerId="AD" clId="Web-{93571489-C220-5227-2B9B-862D1B045676}" dt="2019-05-13T18:27:46.459" v="86" actId="1076"/>
      <pc:docMkLst>
        <pc:docMk/>
      </pc:docMkLst>
      <pc:sldChg chg="modSp">
        <pc:chgData name="Carli Yip" userId="S::carli.yip@bellevuecollege.edu::99383a40-fbd2-4168-bc48-c24f1f3a12bf" providerId="AD" clId="Web-{93571489-C220-5227-2B9B-862D1B045676}" dt="2019-05-13T18:27:46.459" v="86" actId="1076"/>
        <pc:sldMkLst>
          <pc:docMk/>
          <pc:sldMk cId="1185152188" sldId="258"/>
        </pc:sldMkLst>
        <pc:spChg chg="mod">
          <ac:chgData name="Carli Yip" userId="S::carli.yip@bellevuecollege.edu::99383a40-fbd2-4168-bc48-c24f1f3a12bf" providerId="AD" clId="Web-{93571489-C220-5227-2B9B-862D1B045676}" dt="2019-05-13T18:27:37.178" v="83" actId="20577"/>
          <ac:spMkLst>
            <pc:docMk/>
            <pc:sldMk cId="1185152188" sldId="258"/>
            <ac:spMk id="2" creationId="{00000000-0000-0000-0000-000000000000}"/>
          </ac:spMkLst>
        </pc:spChg>
        <pc:picChg chg="mod">
          <ac:chgData name="Carli Yip" userId="S::carli.yip@bellevuecollege.edu::99383a40-fbd2-4168-bc48-c24f1f3a12bf" providerId="AD" clId="Web-{93571489-C220-5227-2B9B-862D1B045676}" dt="2019-05-13T18:27:46.459" v="86" actId="1076"/>
          <ac:picMkLst>
            <pc:docMk/>
            <pc:sldMk cId="1185152188" sldId="258"/>
            <ac:picMk id="3" creationId="{00000000-0000-0000-0000-000000000000}"/>
          </ac:picMkLst>
        </pc:picChg>
      </pc:sldChg>
      <pc:sldChg chg="new del ord">
        <pc:chgData name="Carli Yip" userId="S::carli.yip@bellevuecollege.edu::99383a40-fbd2-4168-bc48-c24f1f3a12bf" providerId="AD" clId="Web-{93571489-C220-5227-2B9B-862D1B045676}" dt="2019-05-13T18:24:06.114" v="3"/>
        <pc:sldMkLst>
          <pc:docMk/>
          <pc:sldMk cId="3466963209" sldId="291"/>
        </pc:sldMkLst>
      </pc:sldChg>
      <pc:sldChg chg="add replId">
        <pc:chgData name="Carli Yip" userId="S::carli.yip@bellevuecollege.edu::99383a40-fbd2-4168-bc48-c24f1f3a12bf" providerId="AD" clId="Web-{93571489-C220-5227-2B9B-862D1B045676}" dt="2019-05-13T18:24:03.474" v="2"/>
        <pc:sldMkLst>
          <pc:docMk/>
          <pc:sldMk cId="2405720925" sldId="292"/>
        </pc:sldMkLst>
      </pc:sldChg>
    </pc:docChg>
  </pc:docChgLst>
  <pc:docChgLst>
    <pc:chgData name="Carli Yip" userId="S::carli.yip@bellevuecollege.edu::99383a40-fbd2-4168-bc48-c24f1f3a12bf" providerId="AD" clId="Web-{6D572C25-B643-909C-C0DD-3A80E5CBAF3E}"/>
    <pc:docChg chg="modSld">
      <pc:chgData name="Carli Yip" userId="S::carli.yip@bellevuecollege.edu::99383a40-fbd2-4168-bc48-c24f1f3a12bf" providerId="AD" clId="Web-{6D572C25-B643-909C-C0DD-3A80E5CBAF3E}" dt="2019-04-15T19:05:55.324" v="1173" actId="20577"/>
      <pc:docMkLst>
        <pc:docMk/>
      </pc:docMkLst>
      <pc:sldChg chg="modSp">
        <pc:chgData name="Carli Yip" userId="S::carli.yip@bellevuecollege.edu::99383a40-fbd2-4168-bc48-c24f1f3a12bf" providerId="AD" clId="Web-{6D572C25-B643-909C-C0DD-3A80E5CBAF3E}" dt="2019-04-15T19:05:55.324" v="1172" actId="20577"/>
        <pc:sldMkLst>
          <pc:docMk/>
          <pc:sldMk cId="1339629989" sldId="261"/>
        </pc:sldMkLst>
        <pc:spChg chg="mod">
          <ac:chgData name="Carli Yip" userId="S::carli.yip@bellevuecollege.edu::99383a40-fbd2-4168-bc48-c24f1f3a12bf" providerId="AD" clId="Web-{6D572C25-B643-909C-C0DD-3A80E5CBAF3E}" dt="2019-04-15T19:05:55.324" v="1172" actId="20577"/>
          <ac:spMkLst>
            <pc:docMk/>
            <pc:sldMk cId="1339629989" sldId="261"/>
            <ac:spMk id="6" creationId="{00000000-0000-0000-0000-000000000000}"/>
          </ac:spMkLst>
        </pc:spChg>
      </pc:sldChg>
      <pc:sldChg chg="modSp">
        <pc:chgData name="Carli Yip" userId="S::carli.yip@bellevuecollege.edu::99383a40-fbd2-4168-bc48-c24f1f3a12bf" providerId="AD" clId="Web-{6D572C25-B643-909C-C0DD-3A80E5CBAF3E}" dt="2019-04-15T18:45:55.821" v="1007" actId="20577"/>
        <pc:sldMkLst>
          <pc:docMk/>
          <pc:sldMk cId="1622176862" sldId="288"/>
        </pc:sldMkLst>
        <pc:spChg chg="mod">
          <ac:chgData name="Carli Yip" userId="S::carli.yip@bellevuecollege.edu::99383a40-fbd2-4168-bc48-c24f1f3a12bf" providerId="AD" clId="Web-{6D572C25-B643-909C-C0DD-3A80E5CBAF3E}" dt="2019-04-15T18:45:55.821" v="1007" actId="20577"/>
          <ac:spMkLst>
            <pc:docMk/>
            <pc:sldMk cId="1622176862" sldId="288"/>
            <ac:spMk id="2" creationId="{00000000-0000-0000-0000-000000000000}"/>
          </ac:spMkLst>
        </pc:spChg>
      </pc:sldChg>
    </pc:docChg>
  </pc:docChgLst>
  <pc:docChgLst>
    <pc:chgData name="Kayleen Doornbos" userId="S::kdoornbo@bellevuecollege.edu::32baa4f3-9088-4319-861f-ca6efb3f304e" providerId="AD" clId="Web-{121B3B77-7D15-6E38-E1B2-2A6600B4F76E}"/>
    <pc:docChg chg="modSld">
      <pc:chgData name="Kayleen Doornbos" userId="S::kdoornbo@bellevuecollege.edu::32baa4f3-9088-4319-861f-ca6efb3f304e" providerId="AD" clId="Web-{121B3B77-7D15-6E38-E1B2-2A6600B4F76E}" dt="2019-05-15T22:12:20.477" v="52" actId="20577"/>
      <pc:docMkLst>
        <pc:docMk/>
      </pc:docMkLst>
      <pc:sldChg chg="modSp">
        <pc:chgData name="Kayleen Doornbos" userId="S::kdoornbo@bellevuecollege.edu::32baa4f3-9088-4319-861f-ca6efb3f304e" providerId="AD" clId="Web-{121B3B77-7D15-6E38-E1B2-2A6600B4F76E}" dt="2019-05-15T22:12:20.477" v="51" actId="20577"/>
        <pc:sldMkLst>
          <pc:docMk/>
          <pc:sldMk cId="1185152188" sldId="258"/>
        </pc:sldMkLst>
        <pc:spChg chg="mod">
          <ac:chgData name="Kayleen Doornbos" userId="S::kdoornbo@bellevuecollege.edu::32baa4f3-9088-4319-861f-ca6efb3f304e" providerId="AD" clId="Web-{121B3B77-7D15-6E38-E1B2-2A6600B4F76E}" dt="2019-05-15T22:12:20.477" v="51" actId="20577"/>
          <ac:spMkLst>
            <pc:docMk/>
            <pc:sldMk cId="1185152188" sldId="258"/>
            <ac:spMk id="2" creationId="{00000000-0000-0000-0000-000000000000}"/>
          </ac:spMkLst>
        </pc:spChg>
      </pc:sldChg>
      <pc:sldChg chg="modSp">
        <pc:chgData name="Kayleen Doornbos" userId="S::kdoornbo@bellevuecollege.edu::32baa4f3-9088-4319-861f-ca6efb3f304e" providerId="AD" clId="Web-{121B3B77-7D15-6E38-E1B2-2A6600B4F76E}" dt="2019-05-15T22:11:29.164" v="39" actId="20577"/>
        <pc:sldMkLst>
          <pc:docMk/>
          <pc:sldMk cId="688233381" sldId="260"/>
        </pc:sldMkLst>
        <pc:spChg chg="mod">
          <ac:chgData name="Kayleen Doornbos" userId="S::kdoornbo@bellevuecollege.edu::32baa4f3-9088-4319-861f-ca6efb3f304e" providerId="AD" clId="Web-{121B3B77-7D15-6E38-E1B2-2A6600B4F76E}" dt="2019-05-15T22:11:29.164" v="39" actId="20577"/>
          <ac:spMkLst>
            <pc:docMk/>
            <pc:sldMk cId="688233381" sldId="260"/>
            <ac:spMk id="10" creationId="{00000000-0000-0000-0000-000000000000}"/>
          </ac:spMkLst>
        </pc:spChg>
      </pc:sldChg>
      <pc:sldChg chg="modSp">
        <pc:chgData name="Kayleen Doornbos" userId="S::kdoornbo@bellevuecollege.edu::32baa4f3-9088-4319-861f-ca6efb3f304e" providerId="AD" clId="Web-{121B3B77-7D15-6E38-E1B2-2A6600B4F76E}" dt="2019-05-15T22:11:57.680" v="43" actId="20577"/>
        <pc:sldMkLst>
          <pc:docMk/>
          <pc:sldMk cId="3982733473" sldId="265"/>
        </pc:sldMkLst>
        <pc:spChg chg="mod">
          <ac:chgData name="Kayleen Doornbos" userId="S::kdoornbo@bellevuecollege.edu::32baa4f3-9088-4319-861f-ca6efb3f304e" providerId="AD" clId="Web-{121B3B77-7D15-6E38-E1B2-2A6600B4F76E}" dt="2019-05-15T22:11:57.680" v="43" actId="20577"/>
          <ac:spMkLst>
            <pc:docMk/>
            <pc:sldMk cId="3982733473" sldId="265"/>
            <ac:spMk id="7" creationId="{00000000-0000-0000-0000-000000000000}"/>
          </ac:spMkLst>
        </pc:spChg>
      </pc:sldChg>
      <pc:sldChg chg="modSp">
        <pc:chgData name="Kayleen Doornbos" userId="S::kdoornbo@bellevuecollege.edu::32baa4f3-9088-4319-861f-ca6efb3f304e" providerId="AD" clId="Web-{121B3B77-7D15-6E38-E1B2-2A6600B4F76E}" dt="2019-05-15T22:10:01.132" v="12" actId="20577"/>
        <pc:sldMkLst>
          <pc:docMk/>
          <pc:sldMk cId="2720533062" sldId="270"/>
        </pc:sldMkLst>
        <pc:spChg chg="mod">
          <ac:chgData name="Kayleen Doornbos" userId="S::kdoornbo@bellevuecollege.edu::32baa4f3-9088-4319-861f-ca6efb3f304e" providerId="AD" clId="Web-{121B3B77-7D15-6E38-E1B2-2A6600B4F76E}" dt="2019-05-15T22:10:01.132" v="12" actId="20577"/>
          <ac:spMkLst>
            <pc:docMk/>
            <pc:sldMk cId="2720533062" sldId="270"/>
            <ac:spMk id="2" creationId="{00000000-0000-0000-0000-000000000000}"/>
          </ac:spMkLst>
        </pc:spChg>
      </pc:sldChg>
      <pc:sldChg chg="modSp">
        <pc:chgData name="Kayleen Doornbos" userId="S::kdoornbo@bellevuecollege.edu::32baa4f3-9088-4319-861f-ca6efb3f304e" providerId="AD" clId="Web-{121B3B77-7D15-6E38-E1B2-2A6600B4F76E}" dt="2019-05-15T22:10:32.788" v="19" actId="20577"/>
        <pc:sldMkLst>
          <pc:docMk/>
          <pc:sldMk cId="2122121883" sldId="289"/>
        </pc:sldMkLst>
        <pc:spChg chg="mod">
          <ac:chgData name="Kayleen Doornbos" userId="S::kdoornbo@bellevuecollege.edu::32baa4f3-9088-4319-861f-ca6efb3f304e" providerId="AD" clId="Web-{121B3B77-7D15-6E38-E1B2-2A6600B4F76E}" dt="2019-05-15T22:10:32.788" v="19" actId="20577"/>
          <ac:spMkLst>
            <pc:docMk/>
            <pc:sldMk cId="2122121883" sldId="289"/>
            <ac:spMk id="2" creationId="{00000000-0000-0000-0000-000000000000}"/>
          </ac:spMkLst>
        </pc:spChg>
      </pc:sldChg>
      <pc:sldChg chg="modSp">
        <pc:chgData name="Kayleen Doornbos" userId="S::kdoornbo@bellevuecollege.edu::32baa4f3-9088-4319-861f-ca6efb3f304e" providerId="AD" clId="Web-{121B3B77-7D15-6E38-E1B2-2A6600B4F76E}" dt="2019-05-15T22:11:01.085" v="33" actId="20577"/>
        <pc:sldMkLst>
          <pc:docMk/>
          <pc:sldMk cId="1748524535" sldId="290"/>
        </pc:sldMkLst>
        <pc:spChg chg="mod">
          <ac:chgData name="Kayleen Doornbos" userId="S::kdoornbo@bellevuecollege.edu::32baa4f3-9088-4319-861f-ca6efb3f304e" providerId="AD" clId="Web-{121B3B77-7D15-6E38-E1B2-2A6600B4F76E}" dt="2019-05-15T22:11:01.085" v="33" actId="20577"/>
          <ac:spMkLst>
            <pc:docMk/>
            <pc:sldMk cId="1748524535" sldId="290"/>
            <ac:spMk id="2" creationId="{00000000-0000-0000-0000-000000000000}"/>
          </ac:spMkLst>
        </pc:spChg>
      </pc:sldChg>
    </pc:docChg>
  </pc:docChgLst>
  <pc:docChgLst>
    <pc:chgData name="Carli Yip" userId="S::carli.yip@bellevuecollege.edu::99383a40-fbd2-4168-bc48-c24f1f3a12bf" providerId="AD" clId="Web-{3AF33BF8-1B6F-D32F-7C25-1CEF08E4518A}"/>
    <pc:docChg chg="modSld">
      <pc:chgData name="Carli Yip" userId="S::carli.yip@bellevuecollege.edu::99383a40-fbd2-4168-bc48-c24f1f3a12bf" providerId="AD" clId="Web-{3AF33BF8-1B6F-D32F-7C25-1CEF08E4518A}" dt="2019-04-15T17:17:21.567" v="1888" actId="20577"/>
      <pc:docMkLst>
        <pc:docMk/>
      </pc:docMkLst>
      <pc:sldChg chg="modSp">
        <pc:chgData name="Carli Yip" userId="S::carli.yip@bellevuecollege.edu::99383a40-fbd2-4168-bc48-c24f1f3a12bf" providerId="AD" clId="Web-{3AF33BF8-1B6F-D32F-7C25-1CEF08E4518A}" dt="2019-04-15T16:44:55.012" v="259" actId="20577"/>
        <pc:sldMkLst>
          <pc:docMk/>
          <pc:sldMk cId="3088996064" sldId="259"/>
        </pc:sldMkLst>
        <pc:spChg chg="mod">
          <ac:chgData name="Carli Yip" userId="S::carli.yip@bellevuecollege.edu::99383a40-fbd2-4168-bc48-c24f1f3a12bf" providerId="AD" clId="Web-{3AF33BF8-1B6F-D32F-7C25-1CEF08E4518A}" dt="2019-04-15T16:44:55.012" v="259" actId="20577"/>
          <ac:spMkLst>
            <pc:docMk/>
            <pc:sldMk cId="3088996064" sldId="259"/>
            <ac:spMk id="2" creationId="{00000000-0000-0000-0000-000000000000}"/>
          </ac:spMkLst>
        </pc:spChg>
      </pc:sldChg>
      <pc:sldChg chg="modSp">
        <pc:chgData name="Carli Yip" userId="S::carli.yip@bellevuecollege.edu::99383a40-fbd2-4168-bc48-c24f1f3a12bf" providerId="AD" clId="Web-{3AF33BF8-1B6F-D32F-7C25-1CEF08E4518A}" dt="2019-04-15T16:59:48.859" v="1313" actId="20577"/>
        <pc:sldMkLst>
          <pc:docMk/>
          <pc:sldMk cId="342343519" sldId="271"/>
        </pc:sldMkLst>
        <pc:spChg chg="mod">
          <ac:chgData name="Carli Yip" userId="S::carli.yip@bellevuecollege.edu::99383a40-fbd2-4168-bc48-c24f1f3a12bf" providerId="AD" clId="Web-{3AF33BF8-1B6F-D32F-7C25-1CEF08E4518A}" dt="2019-04-15T16:45:52.340" v="334" actId="20577"/>
          <ac:spMkLst>
            <pc:docMk/>
            <pc:sldMk cId="342343519" sldId="271"/>
            <ac:spMk id="2" creationId="{00000000-0000-0000-0000-000000000000}"/>
          </ac:spMkLst>
        </pc:spChg>
        <pc:spChg chg="mod">
          <ac:chgData name="Carli Yip" userId="S::carli.yip@bellevuecollege.edu::99383a40-fbd2-4168-bc48-c24f1f3a12bf" providerId="AD" clId="Web-{3AF33BF8-1B6F-D32F-7C25-1CEF08E4518A}" dt="2019-04-15T16:59:48.859" v="1313" actId="20577"/>
          <ac:spMkLst>
            <pc:docMk/>
            <pc:sldMk cId="342343519" sldId="271"/>
            <ac:spMk id="3" creationId="{00000000-0000-0000-0000-000000000000}"/>
          </ac:spMkLst>
        </pc:spChg>
        <pc:picChg chg="mod">
          <ac:chgData name="Carli Yip" userId="S::carli.yip@bellevuecollege.edu::99383a40-fbd2-4168-bc48-c24f1f3a12bf" providerId="AD" clId="Web-{3AF33BF8-1B6F-D32F-7C25-1CEF08E4518A}" dt="2019-04-15T16:50:56.529" v="544" actId="1076"/>
          <ac:picMkLst>
            <pc:docMk/>
            <pc:sldMk cId="342343519" sldId="271"/>
            <ac:picMk id="4" creationId="{00000000-0000-0000-0000-000000000000}"/>
          </ac:picMkLst>
        </pc:picChg>
      </pc:sldChg>
      <pc:sldChg chg="modSp">
        <pc:chgData name="Carli Yip" userId="S::carli.yip@bellevuecollege.edu::99383a40-fbd2-4168-bc48-c24f1f3a12bf" providerId="AD" clId="Web-{3AF33BF8-1B6F-D32F-7C25-1CEF08E4518A}" dt="2019-04-15T17:11:16.815" v="1769" actId="20577"/>
        <pc:sldMkLst>
          <pc:docMk/>
          <pc:sldMk cId="823908453" sldId="274"/>
        </pc:sldMkLst>
        <pc:spChg chg="mod">
          <ac:chgData name="Carli Yip" userId="S::carli.yip@bellevuecollege.edu::99383a40-fbd2-4168-bc48-c24f1f3a12bf" providerId="AD" clId="Web-{3AF33BF8-1B6F-D32F-7C25-1CEF08E4518A}" dt="2019-04-15T17:11:16.815" v="1769" actId="20577"/>
          <ac:spMkLst>
            <pc:docMk/>
            <pc:sldMk cId="823908453" sldId="274"/>
            <ac:spMk id="2" creationId="{00000000-0000-0000-0000-000000000000}"/>
          </ac:spMkLst>
        </pc:spChg>
      </pc:sldChg>
      <pc:sldChg chg="modSp">
        <pc:chgData name="Carli Yip" userId="S::carli.yip@bellevuecollege.edu::99383a40-fbd2-4168-bc48-c24f1f3a12bf" providerId="AD" clId="Web-{3AF33BF8-1B6F-D32F-7C25-1CEF08E4518A}" dt="2019-04-15T17:11:02.737" v="1763" actId="20577"/>
        <pc:sldMkLst>
          <pc:docMk/>
          <pc:sldMk cId="3609756789" sldId="276"/>
        </pc:sldMkLst>
        <pc:spChg chg="mod">
          <ac:chgData name="Carli Yip" userId="S::carli.yip@bellevuecollege.edu::99383a40-fbd2-4168-bc48-c24f1f3a12bf" providerId="AD" clId="Web-{3AF33BF8-1B6F-D32F-7C25-1CEF08E4518A}" dt="2019-04-15T17:11:02.737" v="1763" actId="20577"/>
          <ac:spMkLst>
            <pc:docMk/>
            <pc:sldMk cId="3609756789" sldId="276"/>
            <ac:spMk id="2" creationId="{00000000-0000-0000-0000-000000000000}"/>
          </ac:spMkLst>
        </pc:spChg>
      </pc:sldChg>
      <pc:sldChg chg="modSp">
        <pc:chgData name="Carli Yip" userId="S::carli.yip@bellevuecollege.edu::99383a40-fbd2-4168-bc48-c24f1f3a12bf" providerId="AD" clId="Web-{3AF33BF8-1B6F-D32F-7C25-1CEF08E4518A}" dt="2019-04-15T17:10:29.628" v="1756" actId="20577"/>
        <pc:sldMkLst>
          <pc:docMk/>
          <pc:sldMk cId="3606606633" sldId="279"/>
        </pc:sldMkLst>
        <pc:spChg chg="mod">
          <ac:chgData name="Carli Yip" userId="S::carli.yip@bellevuecollege.edu::99383a40-fbd2-4168-bc48-c24f1f3a12bf" providerId="AD" clId="Web-{3AF33BF8-1B6F-D32F-7C25-1CEF08E4518A}" dt="2019-04-15T17:10:29.628" v="1756" actId="20577"/>
          <ac:spMkLst>
            <pc:docMk/>
            <pc:sldMk cId="3606606633" sldId="279"/>
            <ac:spMk id="2" creationId="{00000000-0000-0000-0000-000000000000}"/>
          </ac:spMkLst>
        </pc:spChg>
      </pc:sldChg>
      <pc:sldChg chg="modSp">
        <pc:chgData name="Carli Yip" userId="S::carli.yip@bellevuecollege.edu::99383a40-fbd2-4168-bc48-c24f1f3a12bf" providerId="AD" clId="Web-{3AF33BF8-1B6F-D32F-7C25-1CEF08E4518A}" dt="2019-04-15T17:15:40.629" v="1812" actId="20577"/>
        <pc:sldMkLst>
          <pc:docMk/>
          <pc:sldMk cId="335114099" sldId="287"/>
        </pc:sldMkLst>
        <pc:spChg chg="mod">
          <ac:chgData name="Carli Yip" userId="S::carli.yip@bellevuecollege.edu::99383a40-fbd2-4168-bc48-c24f1f3a12bf" providerId="AD" clId="Web-{3AF33BF8-1B6F-D32F-7C25-1CEF08E4518A}" dt="2019-04-15T17:15:40.629" v="1812" actId="20577"/>
          <ac:spMkLst>
            <pc:docMk/>
            <pc:sldMk cId="335114099" sldId="287"/>
            <ac:spMk id="2" creationId="{00000000-0000-0000-0000-000000000000}"/>
          </ac:spMkLst>
        </pc:spChg>
      </pc:sldChg>
      <pc:sldChg chg="modSp">
        <pc:chgData name="Carli Yip" userId="S::carli.yip@bellevuecollege.edu::99383a40-fbd2-4168-bc48-c24f1f3a12bf" providerId="AD" clId="Web-{3AF33BF8-1B6F-D32F-7C25-1CEF08E4518A}" dt="2019-04-15T17:17:21.567" v="1888" actId="20577"/>
        <pc:sldMkLst>
          <pc:docMk/>
          <pc:sldMk cId="1622176862" sldId="288"/>
        </pc:sldMkLst>
        <pc:spChg chg="mod">
          <ac:chgData name="Carli Yip" userId="S::carli.yip@bellevuecollege.edu::99383a40-fbd2-4168-bc48-c24f1f3a12bf" providerId="AD" clId="Web-{3AF33BF8-1B6F-D32F-7C25-1CEF08E4518A}" dt="2019-04-15T17:17:21.567" v="1888" actId="20577"/>
          <ac:spMkLst>
            <pc:docMk/>
            <pc:sldMk cId="1622176862" sldId="288"/>
            <ac:spMk id="2" creationId="{00000000-0000-0000-0000-000000000000}"/>
          </ac:spMkLst>
        </pc:spChg>
      </pc:sldChg>
      <pc:sldChg chg="modSp">
        <pc:chgData name="Carli Yip" userId="S::carli.yip@bellevuecollege.edu::99383a40-fbd2-4168-bc48-c24f1f3a12bf" providerId="AD" clId="Web-{3AF33BF8-1B6F-D32F-7C25-1CEF08E4518A}" dt="2019-04-15T17:11:59.956" v="1779" actId="20577"/>
        <pc:sldMkLst>
          <pc:docMk/>
          <pc:sldMk cId="2122121883" sldId="289"/>
        </pc:sldMkLst>
        <pc:spChg chg="mod">
          <ac:chgData name="Carli Yip" userId="S::carli.yip@bellevuecollege.edu::99383a40-fbd2-4168-bc48-c24f1f3a12bf" providerId="AD" clId="Web-{3AF33BF8-1B6F-D32F-7C25-1CEF08E4518A}" dt="2019-04-15T17:11:59.956" v="1779" actId="20577"/>
          <ac:spMkLst>
            <pc:docMk/>
            <pc:sldMk cId="2122121883" sldId="289"/>
            <ac:spMk id="2" creationId="{00000000-0000-0000-0000-000000000000}"/>
          </ac:spMkLst>
        </pc:spChg>
      </pc:sldChg>
    </pc:docChg>
  </pc:docChgLst>
  <pc:docChgLst>
    <pc:chgData name="Carli Yip" userId="S::carli.yip@bellevuecollege.edu::99383a40-fbd2-4168-bc48-c24f1f3a12bf" providerId="AD" clId="Web-{FDABA4F7-B14E-6B28-1280-14A5E111B96A}"/>
    <pc:docChg chg="addSld delSld modSld sldOrd">
      <pc:chgData name="Carli Yip" userId="S::carli.yip@bellevuecollege.edu::99383a40-fbd2-4168-bc48-c24f1f3a12bf" providerId="AD" clId="Web-{FDABA4F7-B14E-6B28-1280-14A5E111B96A}" dt="2019-10-17T16:14:18.111" v="7" actId="20577"/>
      <pc:docMkLst>
        <pc:docMk/>
      </pc:docMkLst>
      <pc:sldChg chg="modSp">
        <pc:chgData name="Carli Yip" userId="S::carli.yip@bellevuecollege.edu::99383a40-fbd2-4168-bc48-c24f1f3a12bf" providerId="AD" clId="Web-{FDABA4F7-B14E-6B28-1280-14A5E111B96A}" dt="2019-10-17T16:14:18.095" v="6" actId="20577"/>
        <pc:sldMkLst>
          <pc:docMk/>
          <pc:sldMk cId="1185152188" sldId="258"/>
        </pc:sldMkLst>
        <pc:spChg chg="mod">
          <ac:chgData name="Carli Yip" userId="S::carli.yip@bellevuecollege.edu::99383a40-fbd2-4168-bc48-c24f1f3a12bf" providerId="AD" clId="Web-{FDABA4F7-B14E-6B28-1280-14A5E111B96A}" dt="2019-10-17T16:14:18.095" v="6" actId="20577"/>
          <ac:spMkLst>
            <pc:docMk/>
            <pc:sldMk cId="1185152188" sldId="258"/>
            <ac:spMk id="2" creationId="{00000000-0000-0000-0000-000000000000}"/>
          </ac:spMkLst>
        </pc:spChg>
      </pc:sldChg>
      <pc:sldChg chg="new del ord">
        <pc:chgData name="Carli Yip" userId="S::carli.yip@bellevuecollege.edu::99383a40-fbd2-4168-bc48-c24f1f3a12bf" providerId="AD" clId="Web-{FDABA4F7-B14E-6B28-1280-14A5E111B96A}" dt="2019-10-17T16:14:06.345" v="5"/>
        <pc:sldMkLst>
          <pc:docMk/>
          <pc:sldMk cId="2968007142" sldId="293"/>
        </pc:sldMkLst>
      </pc:sldChg>
      <pc:sldChg chg="modSp add">
        <pc:chgData name="Carli Yip" userId="S::carli.yip@bellevuecollege.edu::99383a40-fbd2-4168-bc48-c24f1f3a12bf" providerId="AD" clId="Web-{FDABA4F7-B14E-6B28-1280-14A5E111B96A}" dt="2019-10-17T16:14:01.189" v="4" actId="1076"/>
        <pc:sldMkLst>
          <pc:docMk/>
          <pc:sldMk cId="4176432960" sldId="294"/>
        </pc:sldMkLst>
        <pc:spChg chg="mod">
          <ac:chgData name="Carli Yip" userId="S::carli.yip@bellevuecollege.edu::99383a40-fbd2-4168-bc48-c24f1f3a12bf" providerId="AD" clId="Web-{FDABA4F7-B14E-6B28-1280-14A5E111B96A}" dt="2019-10-17T16:14:01.189" v="4" actId="1076"/>
          <ac:spMkLst>
            <pc:docMk/>
            <pc:sldMk cId="4176432960" sldId="294"/>
            <ac:spMk id="6" creationId="{00000000-0000-0000-0000-000000000000}"/>
          </ac:spMkLst>
        </pc:spChg>
        <pc:picChg chg="mod">
          <ac:chgData name="Carli Yip" userId="S::carli.yip@bellevuecollege.edu::99383a40-fbd2-4168-bc48-c24f1f3a12bf" providerId="AD" clId="Web-{FDABA4F7-B14E-6B28-1280-14A5E111B96A}" dt="2019-10-17T16:13:57.658" v="3" actId="1076"/>
          <ac:picMkLst>
            <pc:docMk/>
            <pc:sldMk cId="4176432960" sldId="294"/>
            <ac:picMk id="4" creationId="{00000000-0000-0000-0000-000000000000}"/>
          </ac:picMkLst>
        </pc:picChg>
      </pc:sldChg>
    </pc:docChg>
  </pc:docChgLst>
  <pc:docChgLst>
    <pc:chgData name="Kayleen Doornbos" userId="S::kdoornbo@bellevuecollege.edu::32baa4f3-9088-4319-861f-ca6efb3f304e" providerId="AD" clId="Web-{C872BD80-B77B-287F-C86A-46A4E0D54425}"/>
    <pc:docChg chg="modSld">
      <pc:chgData name="Kayleen Doornbos" userId="S::kdoornbo@bellevuecollege.edu::32baa4f3-9088-4319-861f-ca6efb3f304e" providerId="AD" clId="Web-{C872BD80-B77B-287F-C86A-46A4E0D54425}" dt="2019-04-18T21:54:58.252" v="57" actId="20577"/>
      <pc:docMkLst>
        <pc:docMk/>
      </pc:docMkLst>
      <pc:sldChg chg="modSp">
        <pc:chgData name="Kayleen Doornbos" userId="S::kdoornbo@bellevuecollege.edu::32baa4f3-9088-4319-861f-ca6efb3f304e" providerId="AD" clId="Web-{C872BD80-B77B-287F-C86A-46A4E0D54425}" dt="2019-04-18T21:09:16.963" v="34" actId="20577"/>
        <pc:sldMkLst>
          <pc:docMk/>
          <pc:sldMk cId="3088996064" sldId="259"/>
        </pc:sldMkLst>
        <pc:spChg chg="mod">
          <ac:chgData name="Kayleen Doornbos" userId="S::kdoornbo@bellevuecollege.edu::32baa4f3-9088-4319-861f-ca6efb3f304e" providerId="AD" clId="Web-{C872BD80-B77B-287F-C86A-46A4E0D54425}" dt="2019-04-18T21:09:16.963" v="34" actId="20577"/>
          <ac:spMkLst>
            <pc:docMk/>
            <pc:sldMk cId="3088996064" sldId="259"/>
            <ac:spMk id="2" creationId="{00000000-0000-0000-0000-000000000000}"/>
          </ac:spMkLst>
        </pc:spChg>
      </pc:sldChg>
      <pc:sldChg chg="modSp">
        <pc:chgData name="Kayleen Doornbos" userId="S::kdoornbo@bellevuecollege.edu::32baa4f3-9088-4319-861f-ca6efb3f304e" providerId="AD" clId="Web-{C872BD80-B77B-287F-C86A-46A4E0D54425}" dt="2019-04-18T21:54:13.126" v="53" actId="20577"/>
        <pc:sldMkLst>
          <pc:docMk/>
          <pc:sldMk cId="1339629989" sldId="261"/>
        </pc:sldMkLst>
        <pc:spChg chg="mod">
          <ac:chgData name="Kayleen Doornbos" userId="S::kdoornbo@bellevuecollege.edu::32baa4f3-9088-4319-861f-ca6efb3f304e" providerId="AD" clId="Web-{C872BD80-B77B-287F-C86A-46A4E0D54425}" dt="2019-04-18T21:54:13.126" v="53" actId="20577"/>
          <ac:spMkLst>
            <pc:docMk/>
            <pc:sldMk cId="1339629989" sldId="261"/>
            <ac:spMk id="6" creationId="{00000000-0000-0000-0000-000000000000}"/>
          </ac:spMkLst>
        </pc:spChg>
      </pc:sldChg>
      <pc:sldChg chg="modSp">
        <pc:chgData name="Kayleen Doornbos" userId="S::kdoornbo@bellevuecollege.edu::32baa4f3-9088-4319-861f-ca6efb3f304e" providerId="AD" clId="Web-{C872BD80-B77B-287F-C86A-46A4E0D54425}" dt="2019-04-18T21:09:35.152" v="38" actId="20577"/>
        <pc:sldMkLst>
          <pc:docMk/>
          <pc:sldMk cId="555241673" sldId="269"/>
        </pc:sldMkLst>
        <pc:spChg chg="mod">
          <ac:chgData name="Kayleen Doornbos" userId="S::kdoornbo@bellevuecollege.edu::32baa4f3-9088-4319-861f-ca6efb3f304e" providerId="AD" clId="Web-{C872BD80-B77B-287F-C86A-46A4E0D54425}" dt="2019-04-18T21:09:35.152" v="38" actId="20577"/>
          <ac:spMkLst>
            <pc:docMk/>
            <pc:sldMk cId="555241673" sldId="269"/>
            <ac:spMk id="2" creationId="{00000000-0000-0000-0000-000000000000}"/>
          </ac:spMkLst>
        </pc:spChg>
      </pc:sldChg>
      <pc:sldChg chg="modSp">
        <pc:chgData name="Kayleen Doornbos" userId="S::kdoornbo@bellevuecollege.edu::32baa4f3-9088-4319-861f-ca6efb3f304e" providerId="AD" clId="Web-{C872BD80-B77B-287F-C86A-46A4E0D54425}" dt="2019-04-18T21:07:51.397" v="30" actId="20577"/>
        <pc:sldMkLst>
          <pc:docMk/>
          <pc:sldMk cId="3130194856" sldId="277"/>
        </pc:sldMkLst>
        <pc:spChg chg="mod">
          <ac:chgData name="Kayleen Doornbos" userId="S::kdoornbo@bellevuecollege.edu::32baa4f3-9088-4319-861f-ca6efb3f304e" providerId="AD" clId="Web-{C872BD80-B77B-287F-C86A-46A4E0D54425}" dt="2019-04-18T21:07:51.397" v="30" actId="20577"/>
          <ac:spMkLst>
            <pc:docMk/>
            <pc:sldMk cId="3130194856" sldId="277"/>
            <ac:spMk id="2" creationId="{00000000-0000-0000-0000-000000000000}"/>
          </ac:spMkLst>
        </pc:spChg>
      </pc:sldChg>
      <pc:sldChg chg="modSp">
        <pc:chgData name="Kayleen Doornbos" userId="S::kdoornbo@bellevuecollege.edu::32baa4f3-9088-4319-861f-ca6efb3f304e" providerId="AD" clId="Web-{C872BD80-B77B-287F-C86A-46A4E0D54425}" dt="2019-04-18T21:52:24.969" v="40" actId="20577"/>
        <pc:sldMkLst>
          <pc:docMk/>
          <pc:sldMk cId="2122121883" sldId="289"/>
        </pc:sldMkLst>
        <pc:spChg chg="mod">
          <ac:chgData name="Kayleen Doornbos" userId="S::kdoornbo@bellevuecollege.edu::32baa4f3-9088-4319-861f-ca6efb3f304e" providerId="AD" clId="Web-{C872BD80-B77B-287F-C86A-46A4E0D54425}" dt="2019-04-18T21:52:24.969" v="40" actId="20577"/>
          <ac:spMkLst>
            <pc:docMk/>
            <pc:sldMk cId="2122121883" sldId="289"/>
            <ac:spMk id="2" creationId="{00000000-0000-0000-0000-000000000000}"/>
          </ac:spMkLst>
        </pc:spChg>
      </pc:sldChg>
    </pc:docChg>
  </pc:docChgLst>
  <pc:docChgLst>
    <pc:chgData name="Carli Yip" userId="S::carli.yip@bellevuecollege.edu::99383a40-fbd2-4168-bc48-c24f1f3a12bf" providerId="AD" clId="Web-{F788DBDA-E565-27C9-3418-B606D7C53E37}"/>
    <pc:docChg chg="modSld">
      <pc:chgData name="Carli Yip" userId="S::carli.yip@bellevuecollege.edu::99383a40-fbd2-4168-bc48-c24f1f3a12bf" providerId="AD" clId="Web-{F788DBDA-E565-27C9-3418-B606D7C53E37}" dt="2019-04-12T17:41:34.145" v="24" actId="20577"/>
      <pc:docMkLst>
        <pc:docMk/>
      </pc:docMkLst>
      <pc:sldChg chg="modSp">
        <pc:chgData name="Carli Yip" userId="S::carli.yip@bellevuecollege.edu::99383a40-fbd2-4168-bc48-c24f1f3a12bf" providerId="AD" clId="Web-{F788DBDA-E565-27C9-3418-B606D7C53E37}" dt="2019-04-12T17:41:34.145" v="23" actId="20577"/>
        <pc:sldMkLst>
          <pc:docMk/>
          <pc:sldMk cId="3130194856" sldId="277"/>
        </pc:sldMkLst>
        <pc:spChg chg="mod">
          <ac:chgData name="Carli Yip" userId="S::carli.yip@bellevuecollege.edu::99383a40-fbd2-4168-bc48-c24f1f3a12bf" providerId="AD" clId="Web-{F788DBDA-E565-27C9-3418-B606D7C53E37}" dt="2019-04-12T17:41:34.145" v="23" actId="20577"/>
          <ac:spMkLst>
            <pc:docMk/>
            <pc:sldMk cId="3130194856" sldId="277"/>
            <ac:spMk id="2" creationId="{00000000-0000-0000-0000-000000000000}"/>
          </ac:spMkLst>
        </pc:spChg>
      </pc:sldChg>
    </pc:docChg>
  </pc:docChgLst>
  <pc:docChgLst>
    <pc:chgData name="Carli Yip" userId="S::carli.yip@bellevuecollege.edu::99383a40-fbd2-4168-bc48-c24f1f3a12bf" providerId="AD" clId="Web-{8EA87C00-0166-648D-F325-870474A19296}"/>
    <pc:docChg chg="modSld">
      <pc:chgData name="Carli Yip" userId="S::carli.yip@bellevuecollege.edu::99383a40-fbd2-4168-bc48-c24f1f3a12bf" providerId="AD" clId="Web-{8EA87C00-0166-648D-F325-870474A19296}" dt="2019-04-15T15:41:17.819" v="252" actId="20577"/>
      <pc:docMkLst>
        <pc:docMk/>
      </pc:docMkLst>
      <pc:sldChg chg="modSp">
        <pc:chgData name="Carli Yip" userId="S::carli.yip@bellevuecollege.edu::99383a40-fbd2-4168-bc48-c24f1f3a12bf" providerId="AD" clId="Web-{8EA87C00-0166-648D-F325-870474A19296}" dt="2019-04-15T15:32:42.269" v="44" actId="20577"/>
        <pc:sldMkLst>
          <pc:docMk/>
          <pc:sldMk cId="3088996064" sldId="259"/>
        </pc:sldMkLst>
        <pc:spChg chg="mod">
          <ac:chgData name="Carli Yip" userId="S::carli.yip@bellevuecollege.edu::99383a40-fbd2-4168-bc48-c24f1f3a12bf" providerId="AD" clId="Web-{8EA87C00-0166-648D-F325-870474A19296}" dt="2019-04-15T15:32:42.269" v="44" actId="20577"/>
          <ac:spMkLst>
            <pc:docMk/>
            <pc:sldMk cId="3088996064" sldId="259"/>
            <ac:spMk id="2" creationId="{00000000-0000-0000-0000-000000000000}"/>
          </ac:spMkLst>
        </pc:spChg>
      </pc:sldChg>
      <pc:sldChg chg="modSp">
        <pc:chgData name="Carli Yip" userId="S::carli.yip@bellevuecollege.edu::99383a40-fbd2-4168-bc48-c24f1f3a12bf" providerId="AD" clId="Web-{8EA87C00-0166-648D-F325-870474A19296}" dt="2019-04-15T15:33:18.332" v="52" actId="20577"/>
        <pc:sldMkLst>
          <pc:docMk/>
          <pc:sldMk cId="3243858797" sldId="267"/>
        </pc:sldMkLst>
        <pc:spChg chg="mod">
          <ac:chgData name="Carli Yip" userId="S::carli.yip@bellevuecollege.edu::99383a40-fbd2-4168-bc48-c24f1f3a12bf" providerId="AD" clId="Web-{8EA87C00-0166-648D-F325-870474A19296}" dt="2019-04-15T15:33:18.332" v="52" actId="20577"/>
          <ac:spMkLst>
            <pc:docMk/>
            <pc:sldMk cId="3243858797" sldId="267"/>
            <ac:spMk id="2" creationId="{00000000-0000-0000-0000-000000000000}"/>
          </ac:spMkLst>
        </pc:spChg>
      </pc:sldChg>
      <pc:sldChg chg="modSp">
        <pc:chgData name="Carli Yip" userId="S::carli.yip@bellevuecollege.edu::99383a40-fbd2-4168-bc48-c24f1f3a12bf" providerId="AD" clId="Web-{8EA87C00-0166-648D-F325-870474A19296}" dt="2019-04-15T15:36:07.786" v="195" actId="20577"/>
        <pc:sldMkLst>
          <pc:docMk/>
          <pc:sldMk cId="1791873201" sldId="268"/>
        </pc:sldMkLst>
        <pc:spChg chg="mod">
          <ac:chgData name="Carli Yip" userId="S::carli.yip@bellevuecollege.edu::99383a40-fbd2-4168-bc48-c24f1f3a12bf" providerId="AD" clId="Web-{8EA87C00-0166-648D-F325-870474A19296}" dt="2019-04-15T15:36:07.786" v="195" actId="20577"/>
          <ac:spMkLst>
            <pc:docMk/>
            <pc:sldMk cId="1791873201" sldId="268"/>
            <ac:spMk id="2" creationId="{00000000-0000-0000-0000-000000000000}"/>
          </ac:spMkLst>
        </pc:spChg>
      </pc:sldChg>
      <pc:sldChg chg="modSp">
        <pc:chgData name="Carli Yip" userId="S::carli.yip@bellevuecollege.edu::99383a40-fbd2-4168-bc48-c24f1f3a12bf" providerId="AD" clId="Web-{8EA87C00-0166-648D-F325-870474A19296}" dt="2019-04-15T15:37:11.740" v="199" actId="20577"/>
        <pc:sldMkLst>
          <pc:docMk/>
          <pc:sldMk cId="555241673" sldId="269"/>
        </pc:sldMkLst>
        <pc:spChg chg="mod">
          <ac:chgData name="Carli Yip" userId="S::carli.yip@bellevuecollege.edu::99383a40-fbd2-4168-bc48-c24f1f3a12bf" providerId="AD" clId="Web-{8EA87C00-0166-648D-F325-870474A19296}" dt="2019-04-15T15:37:11.740" v="199" actId="20577"/>
          <ac:spMkLst>
            <pc:docMk/>
            <pc:sldMk cId="555241673" sldId="269"/>
            <ac:spMk id="2" creationId="{00000000-0000-0000-0000-000000000000}"/>
          </ac:spMkLst>
        </pc:spChg>
      </pc:sldChg>
      <pc:sldChg chg="modSp">
        <pc:chgData name="Carli Yip" userId="S::carli.yip@bellevuecollege.edu::99383a40-fbd2-4168-bc48-c24f1f3a12bf" providerId="AD" clId="Web-{8EA87C00-0166-648D-F325-870474A19296}" dt="2019-04-15T15:41:17.819" v="252" actId="20577"/>
        <pc:sldMkLst>
          <pc:docMk/>
          <pc:sldMk cId="342343519" sldId="271"/>
        </pc:sldMkLst>
        <pc:spChg chg="mod">
          <ac:chgData name="Carli Yip" userId="S::carli.yip@bellevuecollege.edu::99383a40-fbd2-4168-bc48-c24f1f3a12bf" providerId="AD" clId="Web-{8EA87C00-0166-648D-F325-870474A19296}" dt="2019-04-15T15:41:09.678" v="248" actId="20577"/>
          <ac:spMkLst>
            <pc:docMk/>
            <pc:sldMk cId="342343519" sldId="271"/>
            <ac:spMk id="2" creationId="{00000000-0000-0000-0000-000000000000}"/>
          </ac:spMkLst>
        </pc:spChg>
        <pc:spChg chg="mod">
          <ac:chgData name="Carli Yip" userId="S::carli.yip@bellevuecollege.edu::99383a40-fbd2-4168-bc48-c24f1f3a12bf" providerId="AD" clId="Web-{8EA87C00-0166-648D-F325-870474A19296}" dt="2019-04-15T15:41:17.819" v="252" actId="20577"/>
          <ac:spMkLst>
            <pc:docMk/>
            <pc:sldMk cId="342343519" sldId="271"/>
            <ac:spMk id="3" creationId="{00000000-0000-0000-0000-000000000000}"/>
          </ac:spMkLst>
        </pc:spChg>
      </pc:sldChg>
      <pc:sldChg chg="modSp">
        <pc:chgData name="Carli Yip" userId="S::carli.yip@bellevuecollege.edu::99383a40-fbd2-4168-bc48-c24f1f3a12bf" providerId="AD" clId="Web-{8EA87C00-0166-648D-F325-870474A19296}" dt="2019-04-15T15:33:43.597" v="56" actId="20577"/>
        <pc:sldMkLst>
          <pc:docMk/>
          <pc:sldMk cId="823908453" sldId="274"/>
        </pc:sldMkLst>
        <pc:spChg chg="mod">
          <ac:chgData name="Carli Yip" userId="S::carli.yip@bellevuecollege.edu::99383a40-fbd2-4168-bc48-c24f1f3a12bf" providerId="AD" clId="Web-{8EA87C00-0166-648D-F325-870474A19296}" dt="2019-04-15T15:33:43.597" v="56" actId="20577"/>
          <ac:spMkLst>
            <pc:docMk/>
            <pc:sldMk cId="823908453" sldId="274"/>
            <ac:spMk id="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8C3970C-3F72-4B80-9B99-BBDC9710ABF1}" type="datetimeFigureOut">
              <a:rPr lang="en-US" smtClean="0"/>
              <a:t>4/30/2020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0563642-DA2A-4227-B757-FA24B73FB43F}" type="slidenum">
              <a:rPr lang="en-US" smtClean="0"/>
              <a:t>‹#›</a:t>
            </a:fld>
            <a:endParaRPr lang="en-US"/>
          </a:p>
        </p:txBody>
      </p:sp>
    </p:spTree>
    <p:extLst>
      <p:ext uri="{BB962C8B-B14F-4D97-AF65-F5344CB8AC3E}">
        <p14:creationId xmlns:p14="http://schemas.microsoft.com/office/powerpoint/2010/main" val="23216946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0ADA299-2BF4-487F-8662-A83768992B28}" type="datetimeFigureOut">
              <a:rPr lang="en-US" smtClean="0"/>
              <a:t>4/30/2020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7D9797F-4567-48DE-B11E-05FCEAEE1B90}" type="slidenum">
              <a:rPr lang="en-US" smtClean="0"/>
              <a:t>‹#›</a:t>
            </a:fld>
            <a:endParaRPr lang="en-US"/>
          </a:p>
        </p:txBody>
      </p:sp>
    </p:spTree>
    <p:extLst>
      <p:ext uri="{BB962C8B-B14F-4D97-AF65-F5344CB8AC3E}">
        <p14:creationId xmlns:p14="http://schemas.microsoft.com/office/powerpoint/2010/main" val="451448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D9797F-4567-48DE-B11E-05FCEAEE1B90}" type="slidenum">
              <a:rPr lang="en-US" smtClean="0"/>
              <a:t>1</a:t>
            </a:fld>
            <a:endParaRPr lang="en-US"/>
          </a:p>
        </p:txBody>
      </p:sp>
    </p:spTree>
    <p:extLst>
      <p:ext uri="{BB962C8B-B14F-4D97-AF65-F5344CB8AC3E}">
        <p14:creationId xmlns:p14="http://schemas.microsoft.com/office/powerpoint/2010/main" val="3746019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C07B0C-75B6-3F47-AD8A-4CABFC5AB62F}"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561254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C07B0C-75B6-3F47-AD8A-4CABFC5AB62F}"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856752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C07B0C-75B6-3F47-AD8A-4CABFC5AB62F}" type="slidenum">
              <a:rPr lang="en-US">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997952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C07B0C-75B6-3F47-AD8A-4CABFC5AB62F}" type="slidenum">
              <a:rPr lang="en-US">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8441377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C07B0C-75B6-3F47-AD8A-4CABFC5AB62F}" type="slidenum">
              <a:rPr lang="en-US">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4721929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C07B0C-75B6-3F47-AD8A-4CABFC5AB62F}" type="slidenum">
              <a:rPr lang="en-US">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2582729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C07B0C-75B6-3F47-AD8A-4CABFC5AB62F}" type="slidenum">
              <a:rPr lang="en-US">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9473130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C07B0C-75B6-3F47-AD8A-4CABFC5AB62F}" type="slidenum">
              <a:rPr lang="en-US">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5856891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C07B0C-75B6-3F47-AD8A-4CABFC5AB62F}" type="slidenum">
              <a:rPr lang="en-US">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40736394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C07B0C-75B6-3F47-AD8A-4CABFC5AB62F}" type="slidenum">
              <a:rPr lang="en-US">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379620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C07B0C-75B6-3F47-AD8A-4CABFC5AB62F}"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1047268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C07B0C-75B6-3F47-AD8A-4CABFC5AB62F}" type="slidenum">
              <a:rPr lang="en-US">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5966634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C07B0C-75B6-3F47-AD8A-4CABFC5AB62F}" type="slidenum">
              <a:rPr lang="en-US">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8954389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C07B0C-75B6-3F47-AD8A-4CABFC5AB62F}" type="slidenum">
              <a:rPr lang="en-US">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9010290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C07B0C-75B6-3F47-AD8A-4CABFC5AB62F}" type="slidenum">
              <a:rPr lang="en-US">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8502498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C07B0C-75B6-3F47-AD8A-4CABFC5AB62F}" type="slidenum">
              <a:rPr lang="en-US">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6256201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C07B0C-75B6-3F47-AD8A-4CABFC5AB62F}" type="slidenum">
              <a:rPr lang="en-US">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34054491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C07B0C-75B6-3F47-AD8A-4CABFC5AB62F}" type="slidenum">
              <a:rPr lang="en-US">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5410126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D9797F-4567-48DE-B11E-05FCEAEE1B90}" type="slidenum">
              <a:rPr lang="en-US" smtClean="0"/>
              <a:t>27</a:t>
            </a:fld>
            <a:endParaRPr lang="en-US"/>
          </a:p>
        </p:txBody>
      </p:sp>
    </p:spTree>
    <p:extLst>
      <p:ext uri="{BB962C8B-B14F-4D97-AF65-F5344CB8AC3E}">
        <p14:creationId xmlns:p14="http://schemas.microsoft.com/office/powerpoint/2010/main" val="14318019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D9797F-4567-48DE-B11E-05FCEAEE1B90}" type="slidenum">
              <a:rPr lang="en-US" smtClean="0"/>
              <a:t>28</a:t>
            </a:fld>
            <a:endParaRPr lang="en-US"/>
          </a:p>
        </p:txBody>
      </p:sp>
    </p:spTree>
    <p:extLst>
      <p:ext uri="{BB962C8B-B14F-4D97-AF65-F5344CB8AC3E}">
        <p14:creationId xmlns:p14="http://schemas.microsoft.com/office/powerpoint/2010/main" val="33442994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C07B0C-75B6-3F47-AD8A-4CABFC5AB62F}"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1481949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D9797F-4567-48DE-B11E-05FCEAEE1B90}" type="slidenum">
              <a:rPr lang="en-US" smtClean="0"/>
              <a:t>3</a:t>
            </a:fld>
            <a:endParaRPr lang="en-US"/>
          </a:p>
        </p:txBody>
      </p:sp>
    </p:spTree>
    <p:extLst>
      <p:ext uri="{BB962C8B-B14F-4D97-AF65-F5344CB8AC3E}">
        <p14:creationId xmlns:p14="http://schemas.microsoft.com/office/powerpoint/2010/main" val="15484624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C07B0C-75B6-3F47-AD8A-4CABFC5AB62F}"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32738299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C07B0C-75B6-3F47-AD8A-4CABFC5AB62F}"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549974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D9797F-4567-48DE-B11E-05FCEAEE1B90}" type="slidenum">
              <a:rPr lang="en-US" smtClean="0"/>
              <a:t>32</a:t>
            </a:fld>
            <a:endParaRPr lang="en-US"/>
          </a:p>
        </p:txBody>
      </p:sp>
    </p:spTree>
    <p:extLst>
      <p:ext uri="{BB962C8B-B14F-4D97-AF65-F5344CB8AC3E}">
        <p14:creationId xmlns:p14="http://schemas.microsoft.com/office/powerpoint/2010/main" val="32490818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D9797F-4567-48DE-B11E-05FCEAEE1B90}" type="slidenum">
              <a:rPr lang="en-US" smtClean="0"/>
              <a:t>33</a:t>
            </a:fld>
            <a:endParaRPr lang="en-US"/>
          </a:p>
        </p:txBody>
      </p:sp>
    </p:spTree>
    <p:extLst>
      <p:ext uri="{BB962C8B-B14F-4D97-AF65-F5344CB8AC3E}">
        <p14:creationId xmlns:p14="http://schemas.microsoft.com/office/powerpoint/2010/main" val="29861412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D9797F-4567-48DE-B11E-05FCEAEE1B90}" type="slidenum">
              <a:rPr lang="en-US" smtClean="0"/>
              <a:t>34</a:t>
            </a:fld>
            <a:endParaRPr lang="en-US"/>
          </a:p>
        </p:txBody>
      </p:sp>
    </p:spTree>
    <p:extLst>
      <p:ext uri="{BB962C8B-B14F-4D97-AF65-F5344CB8AC3E}">
        <p14:creationId xmlns:p14="http://schemas.microsoft.com/office/powerpoint/2010/main" val="935668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D9797F-4567-48DE-B11E-05FCEAEE1B90}" type="slidenum">
              <a:rPr lang="en-US" smtClean="0"/>
              <a:t>4</a:t>
            </a:fld>
            <a:endParaRPr lang="en-US"/>
          </a:p>
        </p:txBody>
      </p:sp>
    </p:spTree>
    <p:extLst>
      <p:ext uri="{BB962C8B-B14F-4D97-AF65-F5344CB8AC3E}">
        <p14:creationId xmlns:p14="http://schemas.microsoft.com/office/powerpoint/2010/main" val="3815091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D9797F-4567-48DE-B11E-05FCEAEE1B90}" type="slidenum">
              <a:rPr lang="en-US" smtClean="0"/>
              <a:t>5</a:t>
            </a:fld>
            <a:endParaRPr lang="en-US"/>
          </a:p>
        </p:txBody>
      </p:sp>
    </p:spTree>
    <p:extLst>
      <p:ext uri="{BB962C8B-B14F-4D97-AF65-F5344CB8AC3E}">
        <p14:creationId xmlns:p14="http://schemas.microsoft.com/office/powerpoint/2010/main" val="3580677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D9797F-4567-48DE-B11E-05FCEAEE1B90}" type="slidenum">
              <a:rPr lang="en-US" smtClean="0"/>
              <a:t>6</a:t>
            </a:fld>
            <a:endParaRPr lang="en-US"/>
          </a:p>
        </p:txBody>
      </p:sp>
    </p:spTree>
    <p:extLst>
      <p:ext uri="{BB962C8B-B14F-4D97-AF65-F5344CB8AC3E}">
        <p14:creationId xmlns:p14="http://schemas.microsoft.com/office/powerpoint/2010/main" val="1423270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D9797F-4567-48DE-B11E-05FCEAEE1B90}" type="slidenum">
              <a:rPr lang="en-US" smtClean="0"/>
              <a:t>7</a:t>
            </a:fld>
            <a:endParaRPr lang="en-US"/>
          </a:p>
        </p:txBody>
      </p:sp>
    </p:spTree>
    <p:extLst>
      <p:ext uri="{BB962C8B-B14F-4D97-AF65-F5344CB8AC3E}">
        <p14:creationId xmlns:p14="http://schemas.microsoft.com/office/powerpoint/2010/main" val="3967911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D9797F-4567-48DE-B11E-05FCEAEE1B90}" type="slidenum">
              <a:rPr lang="en-US" smtClean="0"/>
              <a:t>8</a:t>
            </a:fld>
            <a:endParaRPr lang="en-US"/>
          </a:p>
        </p:txBody>
      </p:sp>
    </p:spTree>
    <p:extLst>
      <p:ext uri="{BB962C8B-B14F-4D97-AF65-F5344CB8AC3E}">
        <p14:creationId xmlns:p14="http://schemas.microsoft.com/office/powerpoint/2010/main" val="1602256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D9797F-4567-48DE-B11E-05FCEAEE1B90}" type="slidenum">
              <a:rPr lang="en-US" smtClean="0"/>
              <a:t>9</a:t>
            </a:fld>
            <a:endParaRPr lang="en-US"/>
          </a:p>
        </p:txBody>
      </p:sp>
    </p:spTree>
    <p:extLst>
      <p:ext uri="{BB962C8B-B14F-4D97-AF65-F5344CB8AC3E}">
        <p14:creationId xmlns:p14="http://schemas.microsoft.com/office/powerpoint/2010/main" val="1661946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2" name="Rectangle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80C5E37B-45AD-1D40-B9F4-2002DF660DC8}" type="datetimeFigureOut">
              <a:rPr lang="en-US" smtClean="0"/>
              <a:pPr/>
              <a:t>4/30/2020</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3" name="Ov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a:solidFill>
                <a:prstClr val="white"/>
              </a:solidFill>
            </a:endParaRPr>
          </a:p>
        </p:txBody>
      </p:sp>
      <p:sp>
        <p:nvSpPr>
          <p:cNvPr id="14" name="Oval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a:solidFill>
                <a:prstClr val="white"/>
              </a:solidFill>
            </a:endParaRPr>
          </a:p>
        </p:txBody>
      </p:sp>
      <p:sp>
        <p:nvSpPr>
          <p:cNvPr id="29" name="Slide Number Placeholder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FA84A37A-AFC2-4A01-80A1-FC20F2C0D5BB}" type="slidenum">
              <a:rPr lang="en-US" smtClean="0">
                <a:solidFill>
                  <a:srgbClr val="8CADAE">
                    <a:shade val="75000"/>
                  </a:srgbClr>
                </a:solidFill>
              </a:rPr>
              <a:pPr/>
              <a:t>‹#›</a:t>
            </a:fld>
            <a:endParaRPr lang="en-US">
              <a:solidFill>
                <a:srgbClr val="8CADAE">
                  <a:shade val="75000"/>
                </a:srgbClr>
              </a:solidFill>
            </a:endParaRPr>
          </a:p>
        </p:txBody>
      </p:sp>
      <p:sp>
        <p:nvSpPr>
          <p:cNvPr id="8" name="Title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en-US"/>
              <a:t>Click to edit Master title style</a:t>
            </a:r>
          </a:p>
        </p:txBody>
      </p:sp>
    </p:spTree>
    <p:extLst>
      <p:ext uri="{BB962C8B-B14F-4D97-AF65-F5344CB8AC3E}">
        <p14:creationId xmlns:p14="http://schemas.microsoft.com/office/powerpoint/2010/main" val="345567843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0C5E37B-45AD-1D40-B9F4-2002DF660DC8}" type="datetimeFigureOut">
              <a:rPr lang="en-US" smtClean="0"/>
              <a:pPr/>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A0B72B-2C5D-5044-8A4B-0433FB7976A6}"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121745640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8" name="Rectangle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9" name="Rectangle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0" name="Rectangle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1" name="Rectangle 10"/>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2" name="Rectangle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3" name="Straight Connector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4" name="Oval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a:solidFill>
                <a:prstClr val="white"/>
              </a:solidFill>
            </a:endParaRPr>
          </a:p>
        </p:txBody>
      </p:sp>
      <p:sp>
        <p:nvSpPr>
          <p:cNvPr id="15" name="Oval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a:solidFill>
                <a:prstClr val="white"/>
              </a:solidFill>
            </a:endParaRPr>
          </a:p>
        </p:txBody>
      </p:sp>
      <p:sp>
        <p:nvSpPr>
          <p:cNvPr id="6" name="Slide Number Placeholder 5"/>
          <p:cNvSpPr>
            <a:spLocks noGrp="1"/>
          </p:cNvSpPr>
          <p:nvPr>
            <p:ph type="sldNum" sz="quarter" idx="12"/>
          </p:nvPr>
        </p:nvSpPr>
        <p:spPr>
          <a:xfrm>
            <a:off x="9221216" y="3009902"/>
            <a:ext cx="609600" cy="441325"/>
          </a:xfrm>
        </p:spPr>
        <p:txBody>
          <a:bodyPr/>
          <a:lstStyle/>
          <a:p>
            <a:fld id="{40A0B72B-2C5D-5044-8A4B-0433FB7976A6}" type="slidenum">
              <a:rPr lang="en-US" smtClean="0">
                <a:solidFill>
                  <a:srgbClr val="8CADAE">
                    <a:shade val="75000"/>
                  </a:srgbClr>
                </a:solidFill>
              </a:rPr>
              <a:pPr/>
              <a:t>‹#›</a:t>
            </a:fld>
            <a:endParaRPr lang="en-US">
              <a:solidFill>
                <a:srgbClr val="8CADAE">
                  <a:shade val="75000"/>
                </a:srgbClr>
              </a:solidFill>
            </a:endParaRPr>
          </a:p>
        </p:txBody>
      </p:sp>
      <p:sp>
        <p:nvSpPr>
          <p:cNvPr id="3" name="Vertical Text Placeholder 2"/>
          <p:cNvSpPr>
            <a:spLocks noGrp="1"/>
          </p:cNvSpPr>
          <p:nvPr>
            <p:ph type="body" orient="vert" idx="1"/>
          </p:nvPr>
        </p:nvSpPr>
        <p:spPr>
          <a:xfrm>
            <a:off x="406400" y="304800"/>
            <a:ext cx="87376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0C5E37B-45AD-1D40-B9F4-2002DF660DC8}" type="datetimeFigureOut">
              <a:rPr lang="en-US" smtClean="0"/>
              <a:pPr/>
              <a:t>4/30/2020</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9855200" y="304802"/>
            <a:ext cx="1930400" cy="5851525"/>
          </a:xfrm>
        </p:spPr>
        <p:txBody>
          <a:bodyPr vert="eaVert"/>
          <a:lstStyle/>
          <a:p>
            <a:r>
              <a:rPr kumimoji="0" lang="en-US"/>
              <a:t>Click to edit Master title style</a:t>
            </a:r>
          </a:p>
        </p:txBody>
      </p:sp>
    </p:spTree>
    <p:extLst>
      <p:ext uri="{BB962C8B-B14F-4D97-AF65-F5344CB8AC3E}">
        <p14:creationId xmlns:p14="http://schemas.microsoft.com/office/powerpoint/2010/main" val="3509912333"/>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2" name="Rectangle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80C5E37B-45AD-1D40-B9F4-2002DF660DC8}" type="datetimeFigureOut">
              <a:rPr lang="en-US" smtClean="0"/>
              <a:pPr/>
              <a:t>4/30/2020</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3" name="Ov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a:solidFill>
                <a:prstClr val="white"/>
              </a:solidFill>
            </a:endParaRPr>
          </a:p>
        </p:txBody>
      </p:sp>
      <p:sp>
        <p:nvSpPr>
          <p:cNvPr id="14" name="Oval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a:solidFill>
                <a:prstClr val="white"/>
              </a:solidFill>
            </a:endParaRPr>
          </a:p>
        </p:txBody>
      </p:sp>
      <p:sp>
        <p:nvSpPr>
          <p:cNvPr id="29" name="Slide Number Placeholder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FA84A37A-AFC2-4A01-80A1-FC20F2C0D5BB}" type="slidenum">
              <a:rPr lang="en-US" smtClean="0">
                <a:solidFill>
                  <a:srgbClr val="8CADAE">
                    <a:shade val="75000"/>
                  </a:srgbClr>
                </a:solidFill>
              </a:rPr>
              <a:pPr/>
              <a:t>‹#›</a:t>
            </a:fld>
            <a:endParaRPr lang="en-US">
              <a:solidFill>
                <a:srgbClr val="8CADAE">
                  <a:shade val="75000"/>
                </a:srgbClr>
              </a:solidFill>
            </a:endParaRPr>
          </a:p>
        </p:txBody>
      </p:sp>
      <p:sp>
        <p:nvSpPr>
          <p:cNvPr id="8" name="Title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en-US"/>
              <a:t>Click to edit Master title style</a:t>
            </a:r>
          </a:p>
        </p:txBody>
      </p:sp>
    </p:spTree>
    <p:extLst>
      <p:ext uri="{BB962C8B-B14F-4D97-AF65-F5344CB8AC3E}">
        <p14:creationId xmlns:p14="http://schemas.microsoft.com/office/powerpoint/2010/main" val="1570269035"/>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80C5E37B-45AD-1D40-B9F4-2002DF660DC8}" type="datetimeFigureOut">
              <a:rPr lang="en-US" smtClean="0"/>
              <a:pPr/>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5815584" y="1026373"/>
            <a:ext cx="609600" cy="441325"/>
          </a:xfrm>
        </p:spPr>
        <p:txBody>
          <a:bodyPr/>
          <a:lstStyle/>
          <a:p>
            <a:fld id="{40A0B72B-2C5D-5044-8A4B-0433FB7976A6}" type="slidenum">
              <a:rPr lang="en-US" smtClean="0">
                <a:solidFill>
                  <a:srgbClr val="8CADAE">
                    <a:shade val="75000"/>
                  </a:srgbClr>
                </a:solidFill>
              </a:rPr>
              <a:pPr/>
              <a:t>‹#›</a:t>
            </a:fld>
            <a:endParaRPr lang="en-US">
              <a:solidFill>
                <a:srgbClr val="8CADAE">
                  <a:shade val="75000"/>
                </a:srgbClr>
              </a:solidFill>
            </a:endParaRPr>
          </a:p>
        </p:txBody>
      </p:sp>
      <p:sp>
        <p:nvSpPr>
          <p:cNvPr id="8" name="Content Placeholder 7"/>
          <p:cNvSpPr>
            <a:spLocks noGrp="1"/>
          </p:cNvSpPr>
          <p:nvPr>
            <p:ph sz="quarter" idx="1"/>
          </p:nvPr>
        </p:nvSpPr>
        <p:spPr>
          <a:xfrm>
            <a:off x="402336" y="1527048"/>
            <a:ext cx="1133856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986093702"/>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8" name="Rectangle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2" name="Rectangle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3" name="Text Placeholder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80C5E37B-45AD-1D40-B9F4-2002DF660DC8}" type="datetimeFigureOut">
              <a:rPr lang="en-US" smtClean="0"/>
              <a:pPr/>
              <a:t>4/30/2020</a:t>
            </a:fld>
            <a:endParaRPr lang="en-US"/>
          </a:p>
        </p:txBody>
      </p:sp>
      <p:sp>
        <p:nvSpPr>
          <p:cNvPr id="8" name="Straight Connector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0" name="Oval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a:solidFill>
                <a:prstClr val="white"/>
              </a:solidFill>
            </a:endParaRPr>
          </a:p>
        </p:txBody>
      </p:sp>
      <p:sp>
        <p:nvSpPr>
          <p:cNvPr id="11" name="Oval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a:solidFill>
                <a:prstClr val="white"/>
              </a:solidFill>
            </a:endParaRPr>
          </a:p>
        </p:txBody>
      </p:sp>
      <p:sp>
        <p:nvSpPr>
          <p:cNvPr id="6" name="Slide Number Placeholder 5"/>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40A0B72B-2C5D-5044-8A4B-0433FB7976A6}"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3183276481"/>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758952"/>
          </a:xfrm>
        </p:spPr>
        <p:txBody>
          <a:bodyPr/>
          <a:lstStyle/>
          <a:p>
            <a:r>
              <a:rPr kumimoji="0" lang="en-US"/>
              <a:t>Click to edit Master title style</a:t>
            </a:r>
          </a:p>
        </p:txBody>
      </p:sp>
      <p:sp>
        <p:nvSpPr>
          <p:cNvPr id="5" name="Date Placeholder 4"/>
          <p:cNvSpPr>
            <a:spLocks noGrp="1"/>
          </p:cNvSpPr>
          <p:nvPr>
            <p:ph type="dt" sz="half" idx="10"/>
          </p:nvPr>
        </p:nvSpPr>
        <p:spPr>
          <a:xfrm>
            <a:off x="7721600" y="6409944"/>
            <a:ext cx="4059936" cy="365760"/>
          </a:xfrm>
        </p:spPr>
        <p:txBody>
          <a:bodyPr/>
          <a:lstStyle/>
          <a:p>
            <a:fld id="{80C5E37B-45AD-1D40-B9F4-2002DF660DC8}" type="datetimeFigureOut">
              <a:rPr lang="en-US" smtClean="0"/>
              <a:pPr/>
              <a:t>4/30/2020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A0B72B-2C5D-5044-8A4B-0433FB7976A6}" type="slidenum">
              <a:rPr lang="en-US" smtClean="0">
                <a:solidFill>
                  <a:srgbClr val="8CADAE">
                    <a:shade val="75000"/>
                  </a:srgbClr>
                </a:solidFill>
              </a:rPr>
              <a:pPr/>
              <a:t>‹#›</a:t>
            </a:fld>
            <a:endParaRPr lang="en-US">
              <a:solidFill>
                <a:srgbClr val="8CADAE">
                  <a:shade val="75000"/>
                </a:srgbClr>
              </a:solidFill>
            </a:endParaRPr>
          </a:p>
        </p:txBody>
      </p:sp>
      <p:sp>
        <p:nvSpPr>
          <p:cNvPr id="8" name="Straight Connector 7"/>
          <p:cNvSpPr>
            <a:spLocks noChangeShapeType="1"/>
          </p:cNvSpPr>
          <p:nvPr/>
        </p:nvSpPr>
        <p:spPr bwMode="auto">
          <a:xfrm flipV="1">
            <a:off x="6084107" y="1575653"/>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0" name="Content Placeholder 9"/>
          <p:cNvSpPr>
            <a:spLocks noGrp="1"/>
          </p:cNvSpPr>
          <p:nvPr>
            <p:ph sz="half" idx="1"/>
          </p:nvPr>
        </p:nvSpPr>
        <p:spPr>
          <a:xfrm>
            <a:off x="402336" y="1371600"/>
            <a:ext cx="53848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6400800" y="1371600"/>
            <a:ext cx="53848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070993342"/>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20" name="Rectangle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21" name="Rectangle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22" name="Rectangle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1" name="Rectangle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a:solidFill>
                <a:prstClr val="white"/>
              </a:solidFill>
            </a:endParaRPr>
          </a:p>
        </p:txBody>
      </p:sp>
      <p:sp>
        <p:nvSpPr>
          <p:cNvPr id="13" name="Rectangle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3" name="Text Placeholder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80C5E37B-45AD-1D40-B9F4-2002DF660DC8}" type="datetimeFigureOut">
              <a:rPr lang="en-US" smtClean="0"/>
              <a:pPr/>
              <a:t>4/30/2020</a:t>
            </a:fld>
            <a:endParaRPr lang="en-US"/>
          </a:p>
        </p:txBody>
      </p:sp>
      <p:sp>
        <p:nvSpPr>
          <p:cNvPr id="8" name="Footer Placeholder 7"/>
          <p:cNvSpPr>
            <a:spLocks noGrp="1"/>
          </p:cNvSpPr>
          <p:nvPr>
            <p:ph type="ftr" sz="quarter" idx="11"/>
          </p:nvPr>
        </p:nvSpPr>
        <p:spPr>
          <a:xfrm>
            <a:off x="406400" y="6409944"/>
            <a:ext cx="4775200" cy="365760"/>
          </a:xfrm>
        </p:spPr>
        <p:txBody>
          <a:bodyPr/>
          <a:lstStyle/>
          <a:p>
            <a:endParaRPr lang="en-US"/>
          </a:p>
        </p:txBody>
      </p:sp>
      <p:sp>
        <p:nvSpPr>
          <p:cNvPr id="15" name="Straight Connector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8" name="Rectangle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24" name="Content Placeholder 23"/>
          <p:cNvSpPr>
            <a:spLocks noGrp="1"/>
          </p:cNvSpPr>
          <p:nvPr>
            <p:ph sz="quarter" idx="2"/>
          </p:nvPr>
        </p:nvSpPr>
        <p:spPr>
          <a:xfrm>
            <a:off x="402336" y="2471383"/>
            <a:ext cx="5388864"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6400800" y="2471383"/>
            <a:ext cx="53848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a:solidFill>
                <a:prstClr val="white"/>
              </a:solidFill>
            </a:endParaRPr>
          </a:p>
        </p:txBody>
      </p:sp>
      <p:sp>
        <p:nvSpPr>
          <p:cNvPr id="27" name="Oval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a:solidFill>
                <a:prstClr val="white"/>
              </a:solidFill>
            </a:endParaRPr>
          </a:p>
        </p:txBody>
      </p:sp>
      <p:sp>
        <p:nvSpPr>
          <p:cNvPr id="9" name="Slide Number Placeholder 8"/>
          <p:cNvSpPr>
            <a:spLocks noGrp="1"/>
          </p:cNvSpPr>
          <p:nvPr>
            <p:ph type="sldNum" sz="quarter" idx="12"/>
          </p:nvPr>
        </p:nvSpPr>
        <p:spPr>
          <a:xfrm>
            <a:off x="5791200" y="1042417"/>
            <a:ext cx="609600" cy="441325"/>
          </a:xfrm>
        </p:spPr>
        <p:txBody>
          <a:bodyPr/>
          <a:lstStyle>
            <a:lvl1pPr algn="ctr">
              <a:defRPr/>
            </a:lvl1pPr>
          </a:lstStyle>
          <a:p>
            <a:fld id="{40A0B72B-2C5D-5044-8A4B-0433FB7976A6}" type="slidenum">
              <a:rPr lang="en-US" smtClean="0">
                <a:solidFill>
                  <a:srgbClr val="8CADAE">
                    <a:shade val="75000"/>
                  </a:srgbClr>
                </a:solidFill>
              </a:rPr>
              <a:pPr/>
              <a:t>‹#›</a:t>
            </a:fld>
            <a:endParaRPr lang="en-US">
              <a:solidFill>
                <a:srgbClr val="8CADAE">
                  <a:shade val="75000"/>
                </a:srgbClr>
              </a:solidFill>
            </a:endParaRPr>
          </a:p>
        </p:txBody>
      </p:sp>
      <p:sp>
        <p:nvSpPr>
          <p:cNvPr id="23" name="Title 22"/>
          <p:cNvSpPr>
            <a:spLocks noGrp="1"/>
          </p:cNvSpPr>
          <p:nvPr>
            <p:ph type="title"/>
          </p:nvPr>
        </p:nvSpPr>
        <p:spPr/>
        <p:txBody>
          <a:bodyPr rtlCol="0" anchor="b" anchorCtr="0"/>
          <a:lstStyle/>
          <a:p>
            <a:r>
              <a:rPr kumimoji="0" lang="en-US"/>
              <a:t>Click to edit Master title style</a:t>
            </a:r>
          </a:p>
        </p:txBody>
      </p:sp>
    </p:spTree>
    <p:extLst>
      <p:ext uri="{BB962C8B-B14F-4D97-AF65-F5344CB8AC3E}">
        <p14:creationId xmlns:p14="http://schemas.microsoft.com/office/powerpoint/2010/main" val="279954319"/>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80C5E37B-45AD-1D40-B9F4-2002DF660DC8}" type="datetimeFigureOut">
              <a:rPr lang="en-US" smtClean="0"/>
              <a:pPr/>
              <a:t>4/30/2020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5791200" y="1036021"/>
            <a:ext cx="609600" cy="441325"/>
          </a:xfrm>
        </p:spPr>
        <p:txBody>
          <a:bodyPr/>
          <a:lstStyle/>
          <a:p>
            <a:fld id="{40A0B72B-2C5D-5044-8A4B-0433FB7976A6}"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8394617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9" name="Rectangle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5" name="Rectangle 4"/>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2" name="Date Placeholder 1"/>
          <p:cNvSpPr>
            <a:spLocks noGrp="1"/>
          </p:cNvSpPr>
          <p:nvPr>
            <p:ph type="dt" sz="half" idx="10"/>
          </p:nvPr>
        </p:nvSpPr>
        <p:spPr/>
        <p:txBody>
          <a:bodyPr/>
          <a:lstStyle/>
          <a:p>
            <a:fld id="{80C5E37B-45AD-1D40-B9F4-2002DF660DC8}" type="datetimeFigureOut">
              <a:rPr lang="en-US" smtClean="0"/>
              <a:pPr/>
              <a:t>4/30/2020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5689600" y="6324600"/>
            <a:ext cx="812800" cy="441324"/>
          </a:xfrm>
        </p:spPr>
        <p:txBody>
          <a:bodyPr/>
          <a:lstStyle>
            <a:lvl1pPr>
              <a:defRPr>
                <a:solidFill>
                  <a:srgbClr val="FFFFFF"/>
                </a:solidFill>
              </a:defRPr>
            </a:lvl1pPr>
          </a:lstStyle>
          <a:p>
            <a:fld id="{40A0B72B-2C5D-5044-8A4B-0433FB7976A6}" type="slidenum">
              <a:rPr lang="en-US" smtClean="0"/>
              <a:pPr/>
              <a:t>‹#›</a:t>
            </a:fld>
            <a:endParaRPr lang="en-US"/>
          </a:p>
        </p:txBody>
      </p:sp>
    </p:spTree>
    <p:extLst>
      <p:ext uri="{BB962C8B-B14F-4D97-AF65-F5344CB8AC3E}">
        <p14:creationId xmlns:p14="http://schemas.microsoft.com/office/powerpoint/2010/main" val="17404233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8" name="Rectangle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6" name="Rectangle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3" name="Rectangle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a:solidFill>
                <a:prstClr val="white"/>
              </a:solidFill>
            </a:endParaRPr>
          </a:p>
        </p:txBody>
      </p:sp>
      <p:sp>
        <p:nvSpPr>
          <p:cNvPr id="2" name="Title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9" name="Straight Connector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20" name="Content Placeholder 19"/>
          <p:cNvSpPr>
            <a:spLocks noGrp="1"/>
          </p:cNvSpPr>
          <p:nvPr>
            <p:ph sz="quarter" idx="1"/>
          </p:nvPr>
        </p:nvSpPr>
        <p:spPr>
          <a:xfrm>
            <a:off x="4165600" y="685800"/>
            <a:ext cx="75184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a:solidFill>
                <a:prstClr val="white"/>
              </a:solidFill>
            </a:endParaRPr>
          </a:p>
        </p:txBody>
      </p:sp>
      <p:sp>
        <p:nvSpPr>
          <p:cNvPr id="11" name="Oval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a:solidFill>
                <a:prstClr val="white"/>
              </a:solidFill>
            </a:endParaRPr>
          </a:p>
        </p:txBody>
      </p:sp>
      <p:sp>
        <p:nvSpPr>
          <p:cNvPr id="7" name="Slide Number Placeholder 6"/>
          <p:cNvSpPr>
            <a:spLocks noGrp="1"/>
          </p:cNvSpPr>
          <p:nvPr>
            <p:ph type="sldNum" sz="quarter" idx="12"/>
          </p:nvPr>
        </p:nvSpPr>
        <p:spPr>
          <a:xfrm>
            <a:off x="1828800" y="312739"/>
            <a:ext cx="609600" cy="441325"/>
          </a:xfrm>
        </p:spPr>
        <p:txBody>
          <a:bodyPr/>
          <a:lstStyle>
            <a:lvl1pPr>
              <a:defRPr>
                <a:solidFill>
                  <a:schemeClr val="accent3">
                    <a:shade val="75000"/>
                  </a:schemeClr>
                </a:solidFill>
              </a:defRPr>
            </a:lvl1pPr>
          </a:lstStyle>
          <a:p>
            <a:fld id="{FA84A37A-AFC2-4A01-80A1-FC20F2C0D5BB}" type="slidenum">
              <a:rPr lang="en-US" smtClean="0">
                <a:solidFill>
                  <a:srgbClr val="8CADAE">
                    <a:shade val="75000"/>
                  </a:srgbClr>
                </a:solidFill>
              </a:rPr>
              <a:pPr/>
              <a:t>‹#›</a:t>
            </a:fld>
            <a:endParaRPr lang="en-US">
              <a:solidFill>
                <a:srgbClr val="8CADAE">
                  <a:shade val="75000"/>
                </a:srgbClr>
              </a:solidFill>
            </a:endParaRPr>
          </a:p>
        </p:txBody>
      </p:sp>
      <p:sp>
        <p:nvSpPr>
          <p:cNvPr id="21" name="Rectangle 20"/>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5" name="Date Placeholder 4"/>
          <p:cNvSpPr>
            <a:spLocks noGrp="1"/>
          </p:cNvSpPr>
          <p:nvPr>
            <p:ph type="dt" sz="half" idx="10"/>
          </p:nvPr>
        </p:nvSpPr>
        <p:spPr/>
        <p:txBody>
          <a:bodyPr/>
          <a:lstStyle/>
          <a:p>
            <a:fld id="{80C5E37B-45AD-1D40-B9F4-2002DF660DC8}" type="datetimeFigureOut">
              <a:rPr lang="en-US" smtClean="0"/>
              <a:pPr/>
              <a:t>4/30/2020</a:t>
            </a:fld>
            <a:endParaRPr lang="en-US"/>
          </a:p>
        </p:txBody>
      </p:sp>
      <p:sp>
        <p:nvSpPr>
          <p:cNvPr id="6" name="Footer Placeholder 5"/>
          <p:cNvSpPr>
            <a:spLocks noGrp="1"/>
          </p:cNvSpPr>
          <p:nvPr>
            <p:ph type="ftr" sz="quarter" idx="11"/>
          </p:nvPr>
        </p:nvSpPr>
        <p:spPr>
          <a:xfrm>
            <a:off x="402336" y="6410848"/>
            <a:ext cx="4511040" cy="365760"/>
          </a:xfrm>
        </p:spPr>
        <p:txBody>
          <a:bodyPr/>
          <a:lstStyle/>
          <a:p>
            <a:endParaRPr lang="en-US"/>
          </a:p>
        </p:txBody>
      </p:sp>
    </p:spTree>
    <p:extLst>
      <p:ext uri="{BB962C8B-B14F-4D97-AF65-F5344CB8AC3E}">
        <p14:creationId xmlns:p14="http://schemas.microsoft.com/office/powerpoint/2010/main" val="393120163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80C5E37B-45AD-1D40-B9F4-2002DF660DC8}" type="datetimeFigureOut">
              <a:rPr lang="en-US" smtClean="0"/>
              <a:pPr/>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5815584" y="1026373"/>
            <a:ext cx="609600" cy="441325"/>
          </a:xfrm>
        </p:spPr>
        <p:txBody>
          <a:bodyPr/>
          <a:lstStyle/>
          <a:p>
            <a:fld id="{40A0B72B-2C5D-5044-8A4B-0433FB7976A6}" type="slidenum">
              <a:rPr lang="en-US" smtClean="0">
                <a:solidFill>
                  <a:srgbClr val="8CADAE">
                    <a:shade val="75000"/>
                  </a:srgbClr>
                </a:solidFill>
              </a:rPr>
              <a:pPr/>
              <a:t>‹#›</a:t>
            </a:fld>
            <a:endParaRPr lang="en-US">
              <a:solidFill>
                <a:srgbClr val="8CADAE">
                  <a:shade val="75000"/>
                </a:srgbClr>
              </a:solidFill>
            </a:endParaRPr>
          </a:p>
        </p:txBody>
      </p:sp>
      <p:sp>
        <p:nvSpPr>
          <p:cNvPr id="8" name="Content Placeholder 7"/>
          <p:cNvSpPr>
            <a:spLocks noGrp="1"/>
          </p:cNvSpPr>
          <p:nvPr>
            <p:ph sz="quarter" idx="1"/>
          </p:nvPr>
        </p:nvSpPr>
        <p:spPr>
          <a:xfrm>
            <a:off x="402336" y="1527048"/>
            <a:ext cx="1133856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939540036"/>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6" name="Rectangle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7" name="Rectangle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20" name="Rectangle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8" name="Rectangle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a:solidFill>
                <a:prstClr val="white"/>
              </a:solidFill>
            </a:endParaRPr>
          </a:p>
        </p:txBody>
      </p:sp>
      <p:sp>
        <p:nvSpPr>
          <p:cNvPr id="15" name="Rectangle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2" name="Oval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a:solidFill>
                <a:prstClr val="white"/>
              </a:solidFill>
            </a:endParaRPr>
          </a:p>
        </p:txBody>
      </p:sp>
      <p:sp>
        <p:nvSpPr>
          <p:cNvPr id="13" name="Oval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a:solidFill>
                <a:prstClr val="white"/>
              </a:solidFill>
            </a:endParaRPr>
          </a:p>
        </p:txBody>
      </p:sp>
      <p:sp>
        <p:nvSpPr>
          <p:cNvPr id="7" name="Slide Number Placeholder 6"/>
          <p:cNvSpPr>
            <a:spLocks noGrp="1"/>
          </p:cNvSpPr>
          <p:nvPr>
            <p:ph type="sldNum" sz="quarter" idx="12"/>
          </p:nvPr>
        </p:nvSpPr>
        <p:spPr>
          <a:xfrm>
            <a:off x="1828800" y="312739"/>
            <a:ext cx="609600" cy="441325"/>
          </a:xfrm>
        </p:spPr>
        <p:txBody>
          <a:bodyPr/>
          <a:lstStyle/>
          <a:p>
            <a:fld id="{40A0B72B-2C5D-5044-8A4B-0433FB7976A6}"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4000500" y="609600"/>
            <a:ext cx="7823200" cy="4267200"/>
          </a:xfrm>
        </p:spPr>
        <p:txBody>
          <a:bodyPr/>
          <a:lstStyle>
            <a:lvl1pPr marL="0" indent="0">
              <a:buNone/>
              <a:defRPr sz="3200"/>
            </a:lvl1pPr>
          </a:lstStyle>
          <a:p>
            <a:r>
              <a:rPr kumimoji="0" lang="en-US"/>
              <a:t>Drag picture to placeholder or click icon to add</a:t>
            </a:r>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5" name="Date Placeholder 4"/>
          <p:cNvSpPr>
            <a:spLocks noGrp="1"/>
          </p:cNvSpPr>
          <p:nvPr>
            <p:ph type="dt" sz="half" idx="10"/>
          </p:nvPr>
        </p:nvSpPr>
        <p:spPr>
          <a:xfrm>
            <a:off x="7717536" y="6404984"/>
            <a:ext cx="4059936" cy="365760"/>
          </a:xfrm>
        </p:spPr>
        <p:txBody>
          <a:bodyPr/>
          <a:lstStyle/>
          <a:p>
            <a:fld id="{80C5E37B-45AD-1D40-B9F4-2002DF660DC8}" type="datetimeFigureOut">
              <a:rPr lang="en-US" smtClean="0"/>
              <a:pPr/>
              <a:t>4/30/2020</a:t>
            </a:fld>
            <a:endParaRPr lang="en-US"/>
          </a:p>
        </p:txBody>
      </p:sp>
      <p:sp>
        <p:nvSpPr>
          <p:cNvPr id="6" name="Footer Placeholder 5"/>
          <p:cNvSpPr>
            <a:spLocks noGrp="1"/>
          </p:cNvSpPr>
          <p:nvPr>
            <p:ph type="ftr" sz="quarter" idx="11"/>
          </p:nvPr>
        </p:nvSpPr>
        <p:spPr>
          <a:xfrm>
            <a:off x="402336" y="6410848"/>
            <a:ext cx="4779264" cy="365760"/>
          </a:xfrm>
        </p:spPr>
        <p:txBody>
          <a:bodyPr/>
          <a:lstStyle/>
          <a:p>
            <a:endParaRPr lang="en-US"/>
          </a:p>
        </p:txBody>
      </p:sp>
    </p:spTree>
    <p:extLst>
      <p:ext uri="{BB962C8B-B14F-4D97-AF65-F5344CB8AC3E}">
        <p14:creationId xmlns:p14="http://schemas.microsoft.com/office/powerpoint/2010/main" val="3162780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0C5E37B-45AD-1D40-B9F4-2002DF660DC8}" type="datetimeFigureOut">
              <a:rPr lang="en-US" smtClean="0"/>
              <a:pPr/>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A0B72B-2C5D-5044-8A4B-0433FB7976A6}"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4267042078"/>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8" name="Rectangle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9" name="Rectangle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0" name="Rectangle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1" name="Rectangle 10"/>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2" name="Rectangle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3" name="Straight Connector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4" name="Oval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a:solidFill>
                <a:prstClr val="white"/>
              </a:solidFill>
            </a:endParaRPr>
          </a:p>
        </p:txBody>
      </p:sp>
      <p:sp>
        <p:nvSpPr>
          <p:cNvPr id="15" name="Oval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a:solidFill>
                <a:prstClr val="white"/>
              </a:solidFill>
            </a:endParaRPr>
          </a:p>
        </p:txBody>
      </p:sp>
      <p:sp>
        <p:nvSpPr>
          <p:cNvPr id="6" name="Slide Number Placeholder 5"/>
          <p:cNvSpPr>
            <a:spLocks noGrp="1"/>
          </p:cNvSpPr>
          <p:nvPr>
            <p:ph type="sldNum" sz="quarter" idx="12"/>
          </p:nvPr>
        </p:nvSpPr>
        <p:spPr>
          <a:xfrm>
            <a:off x="9221216" y="3009902"/>
            <a:ext cx="609600" cy="441325"/>
          </a:xfrm>
        </p:spPr>
        <p:txBody>
          <a:bodyPr/>
          <a:lstStyle/>
          <a:p>
            <a:fld id="{40A0B72B-2C5D-5044-8A4B-0433FB7976A6}" type="slidenum">
              <a:rPr lang="en-US" smtClean="0">
                <a:solidFill>
                  <a:srgbClr val="8CADAE">
                    <a:shade val="75000"/>
                  </a:srgbClr>
                </a:solidFill>
              </a:rPr>
              <a:pPr/>
              <a:t>‹#›</a:t>
            </a:fld>
            <a:endParaRPr lang="en-US">
              <a:solidFill>
                <a:srgbClr val="8CADAE">
                  <a:shade val="75000"/>
                </a:srgbClr>
              </a:solidFill>
            </a:endParaRPr>
          </a:p>
        </p:txBody>
      </p:sp>
      <p:sp>
        <p:nvSpPr>
          <p:cNvPr id="3" name="Vertical Text Placeholder 2"/>
          <p:cNvSpPr>
            <a:spLocks noGrp="1"/>
          </p:cNvSpPr>
          <p:nvPr>
            <p:ph type="body" orient="vert" idx="1"/>
          </p:nvPr>
        </p:nvSpPr>
        <p:spPr>
          <a:xfrm>
            <a:off x="406400" y="304800"/>
            <a:ext cx="87376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0C5E37B-45AD-1D40-B9F4-2002DF660DC8}" type="datetimeFigureOut">
              <a:rPr lang="en-US" smtClean="0"/>
              <a:pPr/>
              <a:t>4/30/2020</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9855200" y="304802"/>
            <a:ext cx="1930400" cy="5851525"/>
          </a:xfrm>
        </p:spPr>
        <p:txBody>
          <a:bodyPr vert="eaVert"/>
          <a:lstStyle/>
          <a:p>
            <a:r>
              <a:rPr kumimoji="0" lang="en-US"/>
              <a:t>Click to edit Master title style</a:t>
            </a:r>
          </a:p>
        </p:txBody>
      </p:sp>
    </p:spTree>
    <p:extLst>
      <p:ext uri="{BB962C8B-B14F-4D97-AF65-F5344CB8AC3E}">
        <p14:creationId xmlns:p14="http://schemas.microsoft.com/office/powerpoint/2010/main" val="3666123947"/>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2" name="Rectangle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80C5E37B-45AD-1D40-B9F4-2002DF660DC8}" type="datetimeFigureOut">
              <a:rPr lang="en-US" smtClean="0"/>
              <a:pPr/>
              <a:t>4/30/2020</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3" name="Ov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a:solidFill>
                <a:prstClr val="white"/>
              </a:solidFill>
            </a:endParaRPr>
          </a:p>
        </p:txBody>
      </p:sp>
      <p:sp>
        <p:nvSpPr>
          <p:cNvPr id="14" name="Oval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a:solidFill>
                <a:prstClr val="white"/>
              </a:solidFill>
            </a:endParaRPr>
          </a:p>
        </p:txBody>
      </p:sp>
      <p:sp>
        <p:nvSpPr>
          <p:cNvPr id="29" name="Slide Number Placeholder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FA84A37A-AFC2-4A01-80A1-FC20F2C0D5BB}" type="slidenum">
              <a:rPr lang="en-US" smtClean="0">
                <a:solidFill>
                  <a:srgbClr val="8CADAE">
                    <a:shade val="75000"/>
                  </a:srgbClr>
                </a:solidFill>
              </a:rPr>
              <a:pPr/>
              <a:t>‹#›</a:t>
            </a:fld>
            <a:endParaRPr lang="en-US">
              <a:solidFill>
                <a:srgbClr val="8CADAE">
                  <a:shade val="75000"/>
                </a:srgbClr>
              </a:solidFill>
            </a:endParaRPr>
          </a:p>
        </p:txBody>
      </p:sp>
      <p:sp>
        <p:nvSpPr>
          <p:cNvPr id="8" name="Title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en-US"/>
              <a:t>Click to edit Master title style</a:t>
            </a:r>
          </a:p>
        </p:txBody>
      </p:sp>
    </p:spTree>
    <p:extLst>
      <p:ext uri="{BB962C8B-B14F-4D97-AF65-F5344CB8AC3E}">
        <p14:creationId xmlns:p14="http://schemas.microsoft.com/office/powerpoint/2010/main" val="1802730997"/>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80C5E37B-45AD-1D40-B9F4-2002DF660DC8}" type="datetimeFigureOut">
              <a:rPr lang="en-US" smtClean="0"/>
              <a:pPr/>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5815584" y="1026373"/>
            <a:ext cx="609600" cy="441325"/>
          </a:xfrm>
        </p:spPr>
        <p:txBody>
          <a:bodyPr/>
          <a:lstStyle/>
          <a:p>
            <a:fld id="{40A0B72B-2C5D-5044-8A4B-0433FB7976A6}" type="slidenum">
              <a:rPr lang="en-US" smtClean="0">
                <a:solidFill>
                  <a:srgbClr val="8CADAE">
                    <a:shade val="75000"/>
                  </a:srgbClr>
                </a:solidFill>
              </a:rPr>
              <a:pPr/>
              <a:t>‹#›</a:t>
            </a:fld>
            <a:endParaRPr lang="en-US">
              <a:solidFill>
                <a:srgbClr val="8CADAE">
                  <a:shade val="75000"/>
                </a:srgbClr>
              </a:solidFill>
            </a:endParaRPr>
          </a:p>
        </p:txBody>
      </p:sp>
      <p:sp>
        <p:nvSpPr>
          <p:cNvPr id="8" name="Content Placeholder 7"/>
          <p:cNvSpPr>
            <a:spLocks noGrp="1"/>
          </p:cNvSpPr>
          <p:nvPr>
            <p:ph sz="quarter" idx="1"/>
          </p:nvPr>
        </p:nvSpPr>
        <p:spPr>
          <a:xfrm>
            <a:off x="402336" y="1527048"/>
            <a:ext cx="1133856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899738359"/>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8" name="Rectangle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2" name="Rectangle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3" name="Text Placeholder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80C5E37B-45AD-1D40-B9F4-2002DF660DC8}" type="datetimeFigureOut">
              <a:rPr lang="en-US" smtClean="0"/>
              <a:pPr/>
              <a:t>4/30/2020</a:t>
            </a:fld>
            <a:endParaRPr lang="en-US"/>
          </a:p>
        </p:txBody>
      </p:sp>
      <p:sp>
        <p:nvSpPr>
          <p:cNvPr id="8" name="Straight Connector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0" name="Oval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a:solidFill>
                <a:prstClr val="white"/>
              </a:solidFill>
            </a:endParaRPr>
          </a:p>
        </p:txBody>
      </p:sp>
      <p:sp>
        <p:nvSpPr>
          <p:cNvPr id="11" name="Oval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a:solidFill>
                <a:prstClr val="white"/>
              </a:solidFill>
            </a:endParaRPr>
          </a:p>
        </p:txBody>
      </p:sp>
      <p:sp>
        <p:nvSpPr>
          <p:cNvPr id="6" name="Slide Number Placeholder 5"/>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40A0B72B-2C5D-5044-8A4B-0433FB7976A6}"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326261407"/>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758952"/>
          </a:xfrm>
        </p:spPr>
        <p:txBody>
          <a:bodyPr/>
          <a:lstStyle/>
          <a:p>
            <a:r>
              <a:rPr kumimoji="0" lang="en-US"/>
              <a:t>Click to edit Master title style</a:t>
            </a:r>
          </a:p>
        </p:txBody>
      </p:sp>
      <p:sp>
        <p:nvSpPr>
          <p:cNvPr id="5" name="Date Placeholder 4"/>
          <p:cNvSpPr>
            <a:spLocks noGrp="1"/>
          </p:cNvSpPr>
          <p:nvPr>
            <p:ph type="dt" sz="half" idx="10"/>
          </p:nvPr>
        </p:nvSpPr>
        <p:spPr>
          <a:xfrm>
            <a:off x="7721600" y="6409944"/>
            <a:ext cx="4059936" cy="365760"/>
          </a:xfrm>
        </p:spPr>
        <p:txBody>
          <a:bodyPr/>
          <a:lstStyle/>
          <a:p>
            <a:fld id="{80C5E37B-45AD-1D40-B9F4-2002DF660DC8}" type="datetimeFigureOut">
              <a:rPr lang="en-US" smtClean="0"/>
              <a:pPr/>
              <a:t>4/30/2020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A0B72B-2C5D-5044-8A4B-0433FB7976A6}" type="slidenum">
              <a:rPr lang="en-US" smtClean="0">
                <a:solidFill>
                  <a:srgbClr val="8CADAE">
                    <a:shade val="75000"/>
                  </a:srgbClr>
                </a:solidFill>
              </a:rPr>
              <a:pPr/>
              <a:t>‹#›</a:t>
            </a:fld>
            <a:endParaRPr lang="en-US">
              <a:solidFill>
                <a:srgbClr val="8CADAE">
                  <a:shade val="75000"/>
                </a:srgbClr>
              </a:solidFill>
            </a:endParaRPr>
          </a:p>
        </p:txBody>
      </p:sp>
      <p:sp>
        <p:nvSpPr>
          <p:cNvPr id="8" name="Straight Connector 7"/>
          <p:cNvSpPr>
            <a:spLocks noChangeShapeType="1"/>
          </p:cNvSpPr>
          <p:nvPr/>
        </p:nvSpPr>
        <p:spPr bwMode="auto">
          <a:xfrm flipV="1">
            <a:off x="6084107" y="1575653"/>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0" name="Content Placeholder 9"/>
          <p:cNvSpPr>
            <a:spLocks noGrp="1"/>
          </p:cNvSpPr>
          <p:nvPr>
            <p:ph sz="half" idx="1"/>
          </p:nvPr>
        </p:nvSpPr>
        <p:spPr>
          <a:xfrm>
            <a:off x="402336" y="1371600"/>
            <a:ext cx="53848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6400800" y="1371600"/>
            <a:ext cx="53848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704571975"/>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20" name="Rectangle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21" name="Rectangle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22" name="Rectangle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1" name="Rectangle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a:solidFill>
                <a:prstClr val="white"/>
              </a:solidFill>
            </a:endParaRPr>
          </a:p>
        </p:txBody>
      </p:sp>
      <p:sp>
        <p:nvSpPr>
          <p:cNvPr id="13" name="Rectangle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3" name="Text Placeholder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80C5E37B-45AD-1D40-B9F4-2002DF660DC8}" type="datetimeFigureOut">
              <a:rPr lang="en-US" smtClean="0"/>
              <a:pPr/>
              <a:t>4/30/2020</a:t>
            </a:fld>
            <a:endParaRPr lang="en-US"/>
          </a:p>
        </p:txBody>
      </p:sp>
      <p:sp>
        <p:nvSpPr>
          <p:cNvPr id="8" name="Footer Placeholder 7"/>
          <p:cNvSpPr>
            <a:spLocks noGrp="1"/>
          </p:cNvSpPr>
          <p:nvPr>
            <p:ph type="ftr" sz="quarter" idx="11"/>
          </p:nvPr>
        </p:nvSpPr>
        <p:spPr>
          <a:xfrm>
            <a:off x="406400" y="6409944"/>
            <a:ext cx="4775200" cy="365760"/>
          </a:xfrm>
        </p:spPr>
        <p:txBody>
          <a:bodyPr/>
          <a:lstStyle/>
          <a:p>
            <a:endParaRPr lang="en-US"/>
          </a:p>
        </p:txBody>
      </p:sp>
      <p:sp>
        <p:nvSpPr>
          <p:cNvPr id="15" name="Straight Connector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8" name="Rectangle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24" name="Content Placeholder 23"/>
          <p:cNvSpPr>
            <a:spLocks noGrp="1"/>
          </p:cNvSpPr>
          <p:nvPr>
            <p:ph sz="quarter" idx="2"/>
          </p:nvPr>
        </p:nvSpPr>
        <p:spPr>
          <a:xfrm>
            <a:off x="402336" y="2471383"/>
            <a:ext cx="5388864"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6400800" y="2471383"/>
            <a:ext cx="53848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a:solidFill>
                <a:prstClr val="white"/>
              </a:solidFill>
            </a:endParaRPr>
          </a:p>
        </p:txBody>
      </p:sp>
      <p:sp>
        <p:nvSpPr>
          <p:cNvPr id="27" name="Oval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a:solidFill>
                <a:prstClr val="white"/>
              </a:solidFill>
            </a:endParaRPr>
          </a:p>
        </p:txBody>
      </p:sp>
      <p:sp>
        <p:nvSpPr>
          <p:cNvPr id="9" name="Slide Number Placeholder 8"/>
          <p:cNvSpPr>
            <a:spLocks noGrp="1"/>
          </p:cNvSpPr>
          <p:nvPr>
            <p:ph type="sldNum" sz="quarter" idx="12"/>
          </p:nvPr>
        </p:nvSpPr>
        <p:spPr>
          <a:xfrm>
            <a:off x="5791200" y="1042417"/>
            <a:ext cx="609600" cy="441325"/>
          </a:xfrm>
        </p:spPr>
        <p:txBody>
          <a:bodyPr/>
          <a:lstStyle>
            <a:lvl1pPr algn="ctr">
              <a:defRPr/>
            </a:lvl1pPr>
          </a:lstStyle>
          <a:p>
            <a:fld id="{40A0B72B-2C5D-5044-8A4B-0433FB7976A6}" type="slidenum">
              <a:rPr lang="en-US" smtClean="0">
                <a:solidFill>
                  <a:srgbClr val="8CADAE">
                    <a:shade val="75000"/>
                  </a:srgbClr>
                </a:solidFill>
              </a:rPr>
              <a:pPr/>
              <a:t>‹#›</a:t>
            </a:fld>
            <a:endParaRPr lang="en-US">
              <a:solidFill>
                <a:srgbClr val="8CADAE">
                  <a:shade val="75000"/>
                </a:srgbClr>
              </a:solidFill>
            </a:endParaRPr>
          </a:p>
        </p:txBody>
      </p:sp>
      <p:sp>
        <p:nvSpPr>
          <p:cNvPr id="23" name="Title 22"/>
          <p:cNvSpPr>
            <a:spLocks noGrp="1"/>
          </p:cNvSpPr>
          <p:nvPr>
            <p:ph type="title"/>
          </p:nvPr>
        </p:nvSpPr>
        <p:spPr/>
        <p:txBody>
          <a:bodyPr rtlCol="0" anchor="b" anchorCtr="0"/>
          <a:lstStyle/>
          <a:p>
            <a:r>
              <a:rPr kumimoji="0" lang="en-US"/>
              <a:t>Click to edit Master title style</a:t>
            </a:r>
          </a:p>
        </p:txBody>
      </p:sp>
    </p:spTree>
    <p:extLst>
      <p:ext uri="{BB962C8B-B14F-4D97-AF65-F5344CB8AC3E}">
        <p14:creationId xmlns:p14="http://schemas.microsoft.com/office/powerpoint/2010/main" val="1029931761"/>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80C5E37B-45AD-1D40-B9F4-2002DF660DC8}" type="datetimeFigureOut">
              <a:rPr lang="en-US" smtClean="0"/>
              <a:pPr/>
              <a:t>4/30/2020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5791200" y="1036021"/>
            <a:ext cx="609600" cy="441325"/>
          </a:xfrm>
        </p:spPr>
        <p:txBody>
          <a:bodyPr/>
          <a:lstStyle/>
          <a:p>
            <a:fld id="{40A0B72B-2C5D-5044-8A4B-0433FB7976A6}"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12029082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9" name="Rectangle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5" name="Rectangle 4"/>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2" name="Date Placeholder 1"/>
          <p:cNvSpPr>
            <a:spLocks noGrp="1"/>
          </p:cNvSpPr>
          <p:nvPr>
            <p:ph type="dt" sz="half" idx="10"/>
          </p:nvPr>
        </p:nvSpPr>
        <p:spPr/>
        <p:txBody>
          <a:bodyPr/>
          <a:lstStyle/>
          <a:p>
            <a:fld id="{80C5E37B-45AD-1D40-B9F4-2002DF660DC8}" type="datetimeFigureOut">
              <a:rPr lang="en-US" smtClean="0"/>
              <a:pPr/>
              <a:t>4/30/2020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5689600" y="6324600"/>
            <a:ext cx="812800" cy="441324"/>
          </a:xfrm>
        </p:spPr>
        <p:txBody>
          <a:bodyPr/>
          <a:lstStyle>
            <a:lvl1pPr>
              <a:defRPr>
                <a:solidFill>
                  <a:srgbClr val="FFFFFF"/>
                </a:solidFill>
              </a:defRPr>
            </a:lvl1pPr>
          </a:lstStyle>
          <a:p>
            <a:fld id="{40A0B72B-2C5D-5044-8A4B-0433FB7976A6}" type="slidenum">
              <a:rPr lang="en-US" smtClean="0"/>
              <a:pPr/>
              <a:t>‹#›</a:t>
            </a:fld>
            <a:endParaRPr lang="en-US"/>
          </a:p>
        </p:txBody>
      </p:sp>
    </p:spTree>
    <p:extLst>
      <p:ext uri="{BB962C8B-B14F-4D97-AF65-F5344CB8AC3E}">
        <p14:creationId xmlns:p14="http://schemas.microsoft.com/office/powerpoint/2010/main" val="331233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8" name="Rectangle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2" name="Rectangle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3" name="Text Placeholder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80C5E37B-45AD-1D40-B9F4-2002DF660DC8}" type="datetimeFigureOut">
              <a:rPr lang="en-US" smtClean="0"/>
              <a:pPr/>
              <a:t>4/30/2020</a:t>
            </a:fld>
            <a:endParaRPr lang="en-US"/>
          </a:p>
        </p:txBody>
      </p:sp>
      <p:sp>
        <p:nvSpPr>
          <p:cNvPr id="8" name="Straight Connector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0" name="Oval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a:solidFill>
                <a:prstClr val="white"/>
              </a:solidFill>
            </a:endParaRPr>
          </a:p>
        </p:txBody>
      </p:sp>
      <p:sp>
        <p:nvSpPr>
          <p:cNvPr id="11" name="Oval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a:solidFill>
                <a:prstClr val="white"/>
              </a:solidFill>
            </a:endParaRPr>
          </a:p>
        </p:txBody>
      </p:sp>
      <p:sp>
        <p:nvSpPr>
          <p:cNvPr id="6" name="Slide Number Placeholder 5"/>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40A0B72B-2C5D-5044-8A4B-0433FB7976A6}"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2148776851"/>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8" name="Rectangle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6" name="Rectangle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3" name="Rectangle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a:solidFill>
                <a:prstClr val="white"/>
              </a:solidFill>
            </a:endParaRPr>
          </a:p>
        </p:txBody>
      </p:sp>
      <p:sp>
        <p:nvSpPr>
          <p:cNvPr id="2" name="Title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9" name="Straight Connector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20" name="Content Placeholder 19"/>
          <p:cNvSpPr>
            <a:spLocks noGrp="1"/>
          </p:cNvSpPr>
          <p:nvPr>
            <p:ph sz="quarter" idx="1"/>
          </p:nvPr>
        </p:nvSpPr>
        <p:spPr>
          <a:xfrm>
            <a:off x="4165600" y="685800"/>
            <a:ext cx="75184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a:solidFill>
                <a:prstClr val="white"/>
              </a:solidFill>
            </a:endParaRPr>
          </a:p>
        </p:txBody>
      </p:sp>
      <p:sp>
        <p:nvSpPr>
          <p:cNvPr id="11" name="Oval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a:solidFill>
                <a:prstClr val="white"/>
              </a:solidFill>
            </a:endParaRPr>
          </a:p>
        </p:txBody>
      </p:sp>
      <p:sp>
        <p:nvSpPr>
          <p:cNvPr id="7" name="Slide Number Placeholder 6"/>
          <p:cNvSpPr>
            <a:spLocks noGrp="1"/>
          </p:cNvSpPr>
          <p:nvPr>
            <p:ph type="sldNum" sz="quarter" idx="12"/>
          </p:nvPr>
        </p:nvSpPr>
        <p:spPr>
          <a:xfrm>
            <a:off x="1828800" y="312739"/>
            <a:ext cx="609600" cy="441325"/>
          </a:xfrm>
        </p:spPr>
        <p:txBody>
          <a:bodyPr/>
          <a:lstStyle>
            <a:lvl1pPr>
              <a:defRPr>
                <a:solidFill>
                  <a:schemeClr val="accent3">
                    <a:shade val="75000"/>
                  </a:schemeClr>
                </a:solidFill>
              </a:defRPr>
            </a:lvl1pPr>
          </a:lstStyle>
          <a:p>
            <a:fld id="{FA84A37A-AFC2-4A01-80A1-FC20F2C0D5BB}" type="slidenum">
              <a:rPr lang="en-US" smtClean="0">
                <a:solidFill>
                  <a:srgbClr val="8CADAE">
                    <a:shade val="75000"/>
                  </a:srgbClr>
                </a:solidFill>
              </a:rPr>
              <a:pPr/>
              <a:t>‹#›</a:t>
            </a:fld>
            <a:endParaRPr lang="en-US">
              <a:solidFill>
                <a:srgbClr val="8CADAE">
                  <a:shade val="75000"/>
                </a:srgbClr>
              </a:solidFill>
            </a:endParaRPr>
          </a:p>
        </p:txBody>
      </p:sp>
      <p:sp>
        <p:nvSpPr>
          <p:cNvPr id="21" name="Rectangle 20"/>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5" name="Date Placeholder 4"/>
          <p:cNvSpPr>
            <a:spLocks noGrp="1"/>
          </p:cNvSpPr>
          <p:nvPr>
            <p:ph type="dt" sz="half" idx="10"/>
          </p:nvPr>
        </p:nvSpPr>
        <p:spPr/>
        <p:txBody>
          <a:bodyPr/>
          <a:lstStyle/>
          <a:p>
            <a:fld id="{80C5E37B-45AD-1D40-B9F4-2002DF660DC8}" type="datetimeFigureOut">
              <a:rPr lang="en-US" smtClean="0"/>
              <a:pPr/>
              <a:t>4/30/2020</a:t>
            </a:fld>
            <a:endParaRPr lang="en-US"/>
          </a:p>
        </p:txBody>
      </p:sp>
      <p:sp>
        <p:nvSpPr>
          <p:cNvPr id="6" name="Footer Placeholder 5"/>
          <p:cNvSpPr>
            <a:spLocks noGrp="1"/>
          </p:cNvSpPr>
          <p:nvPr>
            <p:ph type="ftr" sz="quarter" idx="11"/>
          </p:nvPr>
        </p:nvSpPr>
        <p:spPr>
          <a:xfrm>
            <a:off x="402336" y="6410848"/>
            <a:ext cx="4511040" cy="365760"/>
          </a:xfrm>
        </p:spPr>
        <p:txBody>
          <a:bodyPr/>
          <a:lstStyle/>
          <a:p>
            <a:endParaRPr lang="en-US"/>
          </a:p>
        </p:txBody>
      </p:sp>
    </p:spTree>
    <p:extLst>
      <p:ext uri="{BB962C8B-B14F-4D97-AF65-F5344CB8AC3E}">
        <p14:creationId xmlns:p14="http://schemas.microsoft.com/office/powerpoint/2010/main" val="3822781070"/>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6" name="Rectangle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7" name="Rectangle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20" name="Rectangle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8" name="Rectangle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a:solidFill>
                <a:prstClr val="white"/>
              </a:solidFill>
            </a:endParaRPr>
          </a:p>
        </p:txBody>
      </p:sp>
      <p:sp>
        <p:nvSpPr>
          <p:cNvPr id="15" name="Rectangle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2" name="Oval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a:solidFill>
                <a:prstClr val="white"/>
              </a:solidFill>
            </a:endParaRPr>
          </a:p>
        </p:txBody>
      </p:sp>
      <p:sp>
        <p:nvSpPr>
          <p:cNvPr id="13" name="Oval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a:solidFill>
                <a:prstClr val="white"/>
              </a:solidFill>
            </a:endParaRPr>
          </a:p>
        </p:txBody>
      </p:sp>
      <p:sp>
        <p:nvSpPr>
          <p:cNvPr id="7" name="Slide Number Placeholder 6"/>
          <p:cNvSpPr>
            <a:spLocks noGrp="1"/>
          </p:cNvSpPr>
          <p:nvPr>
            <p:ph type="sldNum" sz="quarter" idx="12"/>
          </p:nvPr>
        </p:nvSpPr>
        <p:spPr>
          <a:xfrm>
            <a:off x="1828800" y="312739"/>
            <a:ext cx="609600" cy="441325"/>
          </a:xfrm>
        </p:spPr>
        <p:txBody>
          <a:bodyPr/>
          <a:lstStyle/>
          <a:p>
            <a:fld id="{40A0B72B-2C5D-5044-8A4B-0433FB7976A6}"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4000500" y="609600"/>
            <a:ext cx="7823200" cy="4267200"/>
          </a:xfrm>
        </p:spPr>
        <p:txBody>
          <a:bodyPr/>
          <a:lstStyle>
            <a:lvl1pPr marL="0" indent="0">
              <a:buNone/>
              <a:defRPr sz="3200"/>
            </a:lvl1pPr>
          </a:lstStyle>
          <a:p>
            <a:r>
              <a:rPr kumimoji="0" lang="en-US"/>
              <a:t>Drag picture to placeholder or click icon to add</a:t>
            </a:r>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5" name="Date Placeholder 4"/>
          <p:cNvSpPr>
            <a:spLocks noGrp="1"/>
          </p:cNvSpPr>
          <p:nvPr>
            <p:ph type="dt" sz="half" idx="10"/>
          </p:nvPr>
        </p:nvSpPr>
        <p:spPr>
          <a:xfrm>
            <a:off x="7717536" y="6404984"/>
            <a:ext cx="4059936" cy="365760"/>
          </a:xfrm>
        </p:spPr>
        <p:txBody>
          <a:bodyPr/>
          <a:lstStyle/>
          <a:p>
            <a:fld id="{80C5E37B-45AD-1D40-B9F4-2002DF660DC8}" type="datetimeFigureOut">
              <a:rPr lang="en-US" smtClean="0"/>
              <a:pPr/>
              <a:t>4/30/2020</a:t>
            </a:fld>
            <a:endParaRPr lang="en-US"/>
          </a:p>
        </p:txBody>
      </p:sp>
      <p:sp>
        <p:nvSpPr>
          <p:cNvPr id="6" name="Footer Placeholder 5"/>
          <p:cNvSpPr>
            <a:spLocks noGrp="1"/>
          </p:cNvSpPr>
          <p:nvPr>
            <p:ph type="ftr" sz="quarter" idx="11"/>
          </p:nvPr>
        </p:nvSpPr>
        <p:spPr>
          <a:xfrm>
            <a:off x="402336" y="6410848"/>
            <a:ext cx="4779264" cy="365760"/>
          </a:xfrm>
        </p:spPr>
        <p:txBody>
          <a:bodyPr/>
          <a:lstStyle/>
          <a:p>
            <a:endParaRPr lang="en-US"/>
          </a:p>
        </p:txBody>
      </p:sp>
    </p:spTree>
    <p:extLst>
      <p:ext uri="{BB962C8B-B14F-4D97-AF65-F5344CB8AC3E}">
        <p14:creationId xmlns:p14="http://schemas.microsoft.com/office/powerpoint/2010/main" val="11423437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0C5E37B-45AD-1D40-B9F4-2002DF660DC8}" type="datetimeFigureOut">
              <a:rPr lang="en-US" smtClean="0"/>
              <a:pPr/>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A0B72B-2C5D-5044-8A4B-0433FB7976A6}"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922348306"/>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8" name="Rectangle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9" name="Rectangle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0" name="Rectangle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1" name="Rectangle 10"/>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2" name="Rectangle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3" name="Straight Connector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4" name="Oval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a:solidFill>
                <a:prstClr val="white"/>
              </a:solidFill>
            </a:endParaRPr>
          </a:p>
        </p:txBody>
      </p:sp>
      <p:sp>
        <p:nvSpPr>
          <p:cNvPr id="15" name="Oval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a:solidFill>
                <a:prstClr val="white"/>
              </a:solidFill>
            </a:endParaRPr>
          </a:p>
        </p:txBody>
      </p:sp>
      <p:sp>
        <p:nvSpPr>
          <p:cNvPr id="6" name="Slide Number Placeholder 5"/>
          <p:cNvSpPr>
            <a:spLocks noGrp="1"/>
          </p:cNvSpPr>
          <p:nvPr>
            <p:ph type="sldNum" sz="quarter" idx="12"/>
          </p:nvPr>
        </p:nvSpPr>
        <p:spPr>
          <a:xfrm>
            <a:off x="9221216" y="3009902"/>
            <a:ext cx="609600" cy="441325"/>
          </a:xfrm>
        </p:spPr>
        <p:txBody>
          <a:bodyPr/>
          <a:lstStyle/>
          <a:p>
            <a:fld id="{40A0B72B-2C5D-5044-8A4B-0433FB7976A6}" type="slidenum">
              <a:rPr lang="en-US" smtClean="0">
                <a:solidFill>
                  <a:srgbClr val="8CADAE">
                    <a:shade val="75000"/>
                  </a:srgbClr>
                </a:solidFill>
              </a:rPr>
              <a:pPr/>
              <a:t>‹#›</a:t>
            </a:fld>
            <a:endParaRPr lang="en-US">
              <a:solidFill>
                <a:srgbClr val="8CADAE">
                  <a:shade val="75000"/>
                </a:srgbClr>
              </a:solidFill>
            </a:endParaRPr>
          </a:p>
        </p:txBody>
      </p:sp>
      <p:sp>
        <p:nvSpPr>
          <p:cNvPr id="3" name="Vertical Text Placeholder 2"/>
          <p:cNvSpPr>
            <a:spLocks noGrp="1"/>
          </p:cNvSpPr>
          <p:nvPr>
            <p:ph type="body" orient="vert" idx="1"/>
          </p:nvPr>
        </p:nvSpPr>
        <p:spPr>
          <a:xfrm>
            <a:off x="406400" y="304800"/>
            <a:ext cx="87376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0C5E37B-45AD-1D40-B9F4-2002DF660DC8}" type="datetimeFigureOut">
              <a:rPr lang="en-US" smtClean="0"/>
              <a:pPr/>
              <a:t>4/30/2020</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9855200" y="304802"/>
            <a:ext cx="1930400" cy="5851525"/>
          </a:xfrm>
        </p:spPr>
        <p:txBody>
          <a:bodyPr vert="eaVert"/>
          <a:lstStyle/>
          <a:p>
            <a:r>
              <a:rPr kumimoji="0" lang="en-US"/>
              <a:t>Click to edit Master title style</a:t>
            </a:r>
          </a:p>
        </p:txBody>
      </p:sp>
    </p:spTree>
    <p:extLst>
      <p:ext uri="{BB962C8B-B14F-4D97-AF65-F5344CB8AC3E}">
        <p14:creationId xmlns:p14="http://schemas.microsoft.com/office/powerpoint/2010/main" val="2913214942"/>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2" name="Rectangle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80C5E37B-45AD-1D40-B9F4-2002DF660DC8}" type="datetimeFigureOut">
              <a:rPr lang="en-US" smtClean="0"/>
              <a:pPr/>
              <a:t>4/30/2020</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3" name="Ov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a:solidFill>
                <a:prstClr val="white"/>
              </a:solidFill>
            </a:endParaRPr>
          </a:p>
        </p:txBody>
      </p:sp>
      <p:sp>
        <p:nvSpPr>
          <p:cNvPr id="14" name="Oval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a:solidFill>
                <a:prstClr val="white"/>
              </a:solidFill>
            </a:endParaRPr>
          </a:p>
        </p:txBody>
      </p:sp>
      <p:sp>
        <p:nvSpPr>
          <p:cNvPr id="29" name="Slide Number Placeholder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FA84A37A-AFC2-4A01-80A1-FC20F2C0D5BB}" type="slidenum">
              <a:rPr lang="en-US" smtClean="0">
                <a:solidFill>
                  <a:srgbClr val="8CADAE">
                    <a:shade val="75000"/>
                  </a:srgbClr>
                </a:solidFill>
              </a:rPr>
              <a:pPr/>
              <a:t>‹#›</a:t>
            </a:fld>
            <a:endParaRPr lang="en-US">
              <a:solidFill>
                <a:srgbClr val="8CADAE">
                  <a:shade val="75000"/>
                </a:srgbClr>
              </a:solidFill>
            </a:endParaRPr>
          </a:p>
        </p:txBody>
      </p:sp>
      <p:sp>
        <p:nvSpPr>
          <p:cNvPr id="8" name="Title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en-US"/>
              <a:t>Click to edit Master title style</a:t>
            </a:r>
          </a:p>
        </p:txBody>
      </p:sp>
    </p:spTree>
    <p:extLst>
      <p:ext uri="{BB962C8B-B14F-4D97-AF65-F5344CB8AC3E}">
        <p14:creationId xmlns:p14="http://schemas.microsoft.com/office/powerpoint/2010/main" val="20237690"/>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80C5E37B-45AD-1D40-B9F4-2002DF660DC8}" type="datetimeFigureOut">
              <a:rPr lang="en-US" smtClean="0"/>
              <a:pPr/>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5815584" y="1026373"/>
            <a:ext cx="609600" cy="441325"/>
          </a:xfrm>
        </p:spPr>
        <p:txBody>
          <a:bodyPr/>
          <a:lstStyle/>
          <a:p>
            <a:fld id="{40A0B72B-2C5D-5044-8A4B-0433FB7976A6}" type="slidenum">
              <a:rPr lang="en-US" smtClean="0">
                <a:solidFill>
                  <a:srgbClr val="8CADAE">
                    <a:shade val="75000"/>
                  </a:srgbClr>
                </a:solidFill>
              </a:rPr>
              <a:pPr/>
              <a:t>‹#›</a:t>
            </a:fld>
            <a:endParaRPr lang="en-US">
              <a:solidFill>
                <a:srgbClr val="8CADAE">
                  <a:shade val="75000"/>
                </a:srgbClr>
              </a:solidFill>
            </a:endParaRPr>
          </a:p>
        </p:txBody>
      </p:sp>
      <p:sp>
        <p:nvSpPr>
          <p:cNvPr id="8" name="Content Placeholder 7"/>
          <p:cNvSpPr>
            <a:spLocks noGrp="1"/>
          </p:cNvSpPr>
          <p:nvPr>
            <p:ph sz="quarter" idx="1"/>
          </p:nvPr>
        </p:nvSpPr>
        <p:spPr>
          <a:xfrm>
            <a:off x="402336" y="1527048"/>
            <a:ext cx="1133856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299056154"/>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8" name="Rectangle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2" name="Rectangle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3" name="Text Placeholder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80C5E37B-45AD-1D40-B9F4-2002DF660DC8}" type="datetimeFigureOut">
              <a:rPr lang="en-US" smtClean="0"/>
              <a:pPr/>
              <a:t>4/30/2020</a:t>
            </a:fld>
            <a:endParaRPr lang="en-US"/>
          </a:p>
        </p:txBody>
      </p:sp>
      <p:sp>
        <p:nvSpPr>
          <p:cNvPr id="8" name="Straight Connector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0" name="Oval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a:solidFill>
                <a:prstClr val="white"/>
              </a:solidFill>
            </a:endParaRPr>
          </a:p>
        </p:txBody>
      </p:sp>
      <p:sp>
        <p:nvSpPr>
          <p:cNvPr id="11" name="Oval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a:solidFill>
                <a:prstClr val="white"/>
              </a:solidFill>
            </a:endParaRPr>
          </a:p>
        </p:txBody>
      </p:sp>
      <p:sp>
        <p:nvSpPr>
          <p:cNvPr id="6" name="Slide Number Placeholder 5"/>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40A0B72B-2C5D-5044-8A4B-0433FB7976A6}"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3923703806"/>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758952"/>
          </a:xfrm>
        </p:spPr>
        <p:txBody>
          <a:bodyPr/>
          <a:lstStyle/>
          <a:p>
            <a:r>
              <a:rPr kumimoji="0" lang="en-US"/>
              <a:t>Click to edit Master title style</a:t>
            </a:r>
          </a:p>
        </p:txBody>
      </p:sp>
      <p:sp>
        <p:nvSpPr>
          <p:cNvPr id="5" name="Date Placeholder 4"/>
          <p:cNvSpPr>
            <a:spLocks noGrp="1"/>
          </p:cNvSpPr>
          <p:nvPr>
            <p:ph type="dt" sz="half" idx="10"/>
          </p:nvPr>
        </p:nvSpPr>
        <p:spPr>
          <a:xfrm>
            <a:off x="7721600" y="6409944"/>
            <a:ext cx="4059936" cy="365760"/>
          </a:xfrm>
        </p:spPr>
        <p:txBody>
          <a:bodyPr/>
          <a:lstStyle/>
          <a:p>
            <a:fld id="{80C5E37B-45AD-1D40-B9F4-2002DF660DC8}" type="datetimeFigureOut">
              <a:rPr lang="en-US" smtClean="0"/>
              <a:pPr/>
              <a:t>4/30/2020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A0B72B-2C5D-5044-8A4B-0433FB7976A6}" type="slidenum">
              <a:rPr lang="en-US" smtClean="0">
                <a:solidFill>
                  <a:srgbClr val="8CADAE">
                    <a:shade val="75000"/>
                  </a:srgbClr>
                </a:solidFill>
              </a:rPr>
              <a:pPr/>
              <a:t>‹#›</a:t>
            </a:fld>
            <a:endParaRPr lang="en-US">
              <a:solidFill>
                <a:srgbClr val="8CADAE">
                  <a:shade val="75000"/>
                </a:srgbClr>
              </a:solidFill>
            </a:endParaRPr>
          </a:p>
        </p:txBody>
      </p:sp>
      <p:sp>
        <p:nvSpPr>
          <p:cNvPr id="8" name="Straight Connector 7"/>
          <p:cNvSpPr>
            <a:spLocks noChangeShapeType="1"/>
          </p:cNvSpPr>
          <p:nvPr/>
        </p:nvSpPr>
        <p:spPr bwMode="auto">
          <a:xfrm flipV="1">
            <a:off x="6084107" y="1575653"/>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0" name="Content Placeholder 9"/>
          <p:cNvSpPr>
            <a:spLocks noGrp="1"/>
          </p:cNvSpPr>
          <p:nvPr>
            <p:ph sz="half" idx="1"/>
          </p:nvPr>
        </p:nvSpPr>
        <p:spPr>
          <a:xfrm>
            <a:off x="402336" y="1371600"/>
            <a:ext cx="53848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6400800" y="1371600"/>
            <a:ext cx="53848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020589158"/>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20" name="Rectangle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21" name="Rectangle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22" name="Rectangle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1" name="Rectangle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a:solidFill>
                <a:prstClr val="white"/>
              </a:solidFill>
            </a:endParaRPr>
          </a:p>
        </p:txBody>
      </p:sp>
      <p:sp>
        <p:nvSpPr>
          <p:cNvPr id="13" name="Rectangle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3" name="Text Placeholder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80C5E37B-45AD-1D40-B9F4-2002DF660DC8}" type="datetimeFigureOut">
              <a:rPr lang="en-US" smtClean="0"/>
              <a:pPr/>
              <a:t>4/30/2020</a:t>
            </a:fld>
            <a:endParaRPr lang="en-US"/>
          </a:p>
        </p:txBody>
      </p:sp>
      <p:sp>
        <p:nvSpPr>
          <p:cNvPr id="8" name="Footer Placeholder 7"/>
          <p:cNvSpPr>
            <a:spLocks noGrp="1"/>
          </p:cNvSpPr>
          <p:nvPr>
            <p:ph type="ftr" sz="quarter" idx="11"/>
          </p:nvPr>
        </p:nvSpPr>
        <p:spPr>
          <a:xfrm>
            <a:off x="406400" y="6409944"/>
            <a:ext cx="4775200" cy="365760"/>
          </a:xfrm>
        </p:spPr>
        <p:txBody>
          <a:bodyPr/>
          <a:lstStyle/>
          <a:p>
            <a:endParaRPr lang="en-US"/>
          </a:p>
        </p:txBody>
      </p:sp>
      <p:sp>
        <p:nvSpPr>
          <p:cNvPr id="15" name="Straight Connector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8" name="Rectangle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24" name="Content Placeholder 23"/>
          <p:cNvSpPr>
            <a:spLocks noGrp="1"/>
          </p:cNvSpPr>
          <p:nvPr>
            <p:ph sz="quarter" idx="2"/>
          </p:nvPr>
        </p:nvSpPr>
        <p:spPr>
          <a:xfrm>
            <a:off x="402336" y="2471383"/>
            <a:ext cx="5388864"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6400800" y="2471383"/>
            <a:ext cx="53848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a:solidFill>
                <a:prstClr val="white"/>
              </a:solidFill>
            </a:endParaRPr>
          </a:p>
        </p:txBody>
      </p:sp>
      <p:sp>
        <p:nvSpPr>
          <p:cNvPr id="27" name="Oval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a:solidFill>
                <a:prstClr val="white"/>
              </a:solidFill>
            </a:endParaRPr>
          </a:p>
        </p:txBody>
      </p:sp>
      <p:sp>
        <p:nvSpPr>
          <p:cNvPr id="9" name="Slide Number Placeholder 8"/>
          <p:cNvSpPr>
            <a:spLocks noGrp="1"/>
          </p:cNvSpPr>
          <p:nvPr>
            <p:ph type="sldNum" sz="quarter" idx="12"/>
          </p:nvPr>
        </p:nvSpPr>
        <p:spPr>
          <a:xfrm>
            <a:off x="5791200" y="1042417"/>
            <a:ext cx="609600" cy="441325"/>
          </a:xfrm>
        </p:spPr>
        <p:txBody>
          <a:bodyPr/>
          <a:lstStyle>
            <a:lvl1pPr algn="ctr">
              <a:defRPr/>
            </a:lvl1pPr>
          </a:lstStyle>
          <a:p>
            <a:fld id="{40A0B72B-2C5D-5044-8A4B-0433FB7976A6}" type="slidenum">
              <a:rPr lang="en-US" smtClean="0">
                <a:solidFill>
                  <a:srgbClr val="8CADAE">
                    <a:shade val="75000"/>
                  </a:srgbClr>
                </a:solidFill>
              </a:rPr>
              <a:pPr/>
              <a:t>‹#›</a:t>
            </a:fld>
            <a:endParaRPr lang="en-US">
              <a:solidFill>
                <a:srgbClr val="8CADAE">
                  <a:shade val="75000"/>
                </a:srgbClr>
              </a:solidFill>
            </a:endParaRPr>
          </a:p>
        </p:txBody>
      </p:sp>
      <p:sp>
        <p:nvSpPr>
          <p:cNvPr id="23" name="Title 22"/>
          <p:cNvSpPr>
            <a:spLocks noGrp="1"/>
          </p:cNvSpPr>
          <p:nvPr>
            <p:ph type="title"/>
          </p:nvPr>
        </p:nvSpPr>
        <p:spPr/>
        <p:txBody>
          <a:bodyPr rtlCol="0" anchor="b" anchorCtr="0"/>
          <a:lstStyle/>
          <a:p>
            <a:r>
              <a:rPr kumimoji="0" lang="en-US"/>
              <a:t>Click to edit Master title style</a:t>
            </a:r>
          </a:p>
        </p:txBody>
      </p:sp>
    </p:spTree>
    <p:extLst>
      <p:ext uri="{BB962C8B-B14F-4D97-AF65-F5344CB8AC3E}">
        <p14:creationId xmlns:p14="http://schemas.microsoft.com/office/powerpoint/2010/main" val="710180085"/>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80C5E37B-45AD-1D40-B9F4-2002DF660DC8}" type="datetimeFigureOut">
              <a:rPr lang="en-US" smtClean="0"/>
              <a:pPr/>
              <a:t>4/30/2020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5791200" y="1036021"/>
            <a:ext cx="609600" cy="441325"/>
          </a:xfrm>
        </p:spPr>
        <p:txBody>
          <a:bodyPr/>
          <a:lstStyle/>
          <a:p>
            <a:fld id="{40A0B72B-2C5D-5044-8A4B-0433FB7976A6}"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1958508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758952"/>
          </a:xfrm>
        </p:spPr>
        <p:txBody>
          <a:bodyPr/>
          <a:lstStyle/>
          <a:p>
            <a:r>
              <a:rPr kumimoji="0" lang="en-US"/>
              <a:t>Click to edit Master title style</a:t>
            </a:r>
          </a:p>
        </p:txBody>
      </p:sp>
      <p:sp>
        <p:nvSpPr>
          <p:cNvPr id="5" name="Date Placeholder 4"/>
          <p:cNvSpPr>
            <a:spLocks noGrp="1"/>
          </p:cNvSpPr>
          <p:nvPr>
            <p:ph type="dt" sz="half" idx="10"/>
          </p:nvPr>
        </p:nvSpPr>
        <p:spPr>
          <a:xfrm>
            <a:off x="7721600" y="6409944"/>
            <a:ext cx="4059936" cy="365760"/>
          </a:xfrm>
        </p:spPr>
        <p:txBody>
          <a:bodyPr/>
          <a:lstStyle/>
          <a:p>
            <a:fld id="{80C5E37B-45AD-1D40-B9F4-2002DF660DC8}" type="datetimeFigureOut">
              <a:rPr lang="en-US" smtClean="0"/>
              <a:pPr/>
              <a:t>4/30/2020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A0B72B-2C5D-5044-8A4B-0433FB7976A6}" type="slidenum">
              <a:rPr lang="en-US" smtClean="0">
                <a:solidFill>
                  <a:srgbClr val="8CADAE">
                    <a:shade val="75000"/>
                  </a:srgbClr>
                </a:solidFill>
              </a:rPr>
              <a:pPr/>
              <a:t>‹#›</a:t>
            </a:fld>
            <a:endParaRPr lang="en-US">
              <a:solidFill>
                <a:srgbClr val="8CADAE">
                  <a:shade val="75000"/>
                </a:srgbClr>
              </a:solidFill>
            </a:endParaRPr>
          </a:p>
        </p:txBody>
      </p:sp>
      <p:sp>
        <p:nvSpPr>
          <p:cNvPr id="8" name="Straight Connector 7"/>
          <p:cNvSpPr>
            <a:spLocks noChangeShapeType="1"/>
          </p:cNvSpPr>
          <p:nvPr/>
        </p:nvSpPr>
        <p:spPr bwMode="auto">
          <a:xfrm flipV="1">
            <a:off x="6084107" y="1575653"/>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0" name="Content Placeholder 9"/>
          <p:cNvSpPr>
            <a:spLocks noGrp="1"/>
          </p:cNvSpPr>
          <p:nvPr>
            <p:ph sz="half" idx="1"/>
          </p:nvPr>
        </p:nvSpPr>
        <p:spPr>
          <a:xfrm>
            <a:off x="402336" y="1371600"/>
            <a:ext cx="53848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6400800" y="1371600"/>
            <a:ext cx="53848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04793086"/>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9" name="Rectangle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5" name="Rectangle 4"/>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2" name="Date Placeholder 1"/>
          <p:cNvSpPr>
            <a:spLocks noGrp="1"/>
          </p:cNvSpPr>
          <p:nvPr>
            <p:ph type="dt" sz="half" idx="10"/>
          </p:nvPr>
        </p:nvSpPr>
        <p:spPr/>
        <p:txBody>
          <a:bodyPr/>
          <a:lstStyle/>
          <a:p>
            <a:fld id="{80C5E37B-45AD-1D40-B9F4-2002DF660DC8}" type="datetimeFigureOut">
              <a:rPr lang="en-US" smtClean="0"/>
              <a:pPr/>
              <a:t>4/30/2020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5689600" y="6324600"/>
            <a:ext cx="812800" cy="441324"/>
          </a:xfrm>
        </p:spPr>
        <p:txBody>
          <a:bodyPr/>
          <a:lstStyle>
            <a:lvl1pPr>
              <a:defRPr>
                <a:solidFill>
                  <a:srgbClr val="FFFFFF"/>
                </a:solidFill>
              </a:defRPr>
            </a:lvl1pPr>
          </a:lstStyle>
          <a:p>
            <a:fld id="{40A0B72B-2C5D-5044-8A4B-0433FB7976A6}" type="slidenum">
              <a:rPr lang="en-US" smtClean="0"/>
              <a:pPr/>
              <a:t>‹#›</a:t>
            </a:fld>
            <a:endParaRPr lang="en-US"/>
          </a:p>
        </p:txBody>
      </p:sp>
    </p:spTree>
    <p:extLst>
      <p:ext uri="{BB962C8B-B14F-4D97-AF65-F5344CB8AC3E}">
        <p14:creationId xmlns:p14="http://schemas.microsoft.com/office/powerpoint/2010/main" val="27012469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8" name="Rectangle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6" name="Rectangle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3" name="Rectangle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a:solidFill>
                <a:prstClr val="white"/>
              </a:solidFill>
            </a:endParaRPr>
          </a:p>
        </p:txBody>
      </p:sp>
      <p:sp>
        <p:nvSpPr>
          <p:cNvPr id="2" name="Title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9" name="Straight Connector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20" name="Content Placeholder 19"/>
          <p:cNvSpPr>
            <a:spLocks noGrp="1"/>
          </p:cNvSpPr>
          <p:nvPr>
            <p:ph sz="quarter" idx="1"/>
          </p:nvPr>
        </p:nvSpPr>
        <p:spPr>
          <a:xfrm>
            <a:off x="4165600" y="685800"/>
            <a:ext cx="75184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a:solidFill>
                <a:prstClr val="white"/>
              </a:solidFill>
            </a:endParaRPr>
          </a:p>
        </p:txBody>
      </p:sp>
      <p:sp>
        <p:nvSpPr>
          <p:cNvPr id="11" name="Oval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a:solidFill>
                <a:prstClr val="white"/>
              </a:solidFill>
            </a:endParaRPr>
          </a:p>
        </p:txBody>
      </p:sp>
      <p:sp>
        <p:nvSpPr>
          <p:cNvPr id="7" name="Slide Number Placeholder 6"/>
          <p:cNvSpPr>
            <a:spLocks noGrp="1"/>
          </p:cNvSpPr>
          <p:nvPr>
            <p:ph type="sldNum" sz="quarter" idx="12"/>
          </p:nvPr>
        </p:nvSpPr>
        <p:spPr>
          <a:xfrm>
            <a:off x="1828800" y="312739"/>
            <a:ext cx="609600" cy="441325"/>
          </a:xfrm>
        </p:spPr>
        <p:txBody>
          <a:bodyPr/>
          <a:lstStyle>
            <a:lvl1pPr>
              <a:defRPr>
                <a:solidFill>
                  <a:schemeClr val="accent3">
                    <a:shade val="75000"/>
                  </a:schemeClr>
                </a:solidFill>
              </a:defRPr>
            </a:lvl1pPr>
          </a:lstStyle>
          <a:p>
            <a:fld id="{FA84A37A-AFC2-4A01-80A1-FC20F2C0D5BB}" type="slidenum">
              <a:rPr lang="en-US" smtClean="0">
                <a:solidFill>
                  <a:srgbClr val="8CADAE">
                    <a:shade val="75000"/>
                  </a:srgbClr>
                </a:solidFill>
              </a:rPr>
              <a:pPr/>
              <a:t>‹#›</a:t>
            </a:fld>
            <a:endParaRPr lang="en-US">
              <a:solidFill>
                <a:srgbClr val="8CADAE">
                  <a:shade val="75000"/>
                </a:srgbClr>
              </a:solidFill>
            </a:endParaRPr>
          </a:p>
        </p:txBody>
      </p:sp>
      <p:sp>
        <p:nvSpPr>
          <p:cNvPr id="21" name="Rectangle 20"/>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5" name="Date Placeholder 4"/>
          <p:cNvSpPr>
            <a:spLocks noGrp="1"/>
          </p:cNvSpPr>
          <p:nvPr>
            <p:ph type="dt" sz="half" idx="10"/>
          </p:nvPr>
        </p:nvSpPr>
        <p:spPr/>
        <p:txBody>
          <a:bodyPr/>
          <a:lstStyle/>
          <a:p>
            <a:fld id="{80C5E37B-45AD-1D40-B9F4-2002DF660DC8}" type="datetimeFigureOut">
              <a:rPr lang="en-US" smtClean="0"/>
              <a:pPr/>
              <a:t>4/30/2020</a:t>
            </a:fld>
            <a:endParaRPr lang="en-US"/>
          </a:p>
        </p:txBody>
      </p:sp>
      <p:sp>
        <p:nvSpPr>
          <p:cNvPr id="6" name="Footer Placeholder 5"/>
          <p:cNvSpPr>
            <a:spLocks noGrp="1"/>
          </p:cNvSpPr>
          <p:nvPr>
            <p:ph type="ftr" sz="quarter" idx="11"/>
          </p:nvPr>
        </p:nvSpPr>
        <p:spPr>
          <a:xfrm>
            <a:off x="402336" y="6410848"/>
            <a:ext cx="4511040" cy="365760"/>
          </a:xfrm>
        </p:spPr>
        <p:txBody>
          <a:bodyPr/>
          <a:lstStyle/>
          <a:p>
            <a:endParaRPr lang="en-US"/>
          </a:p>
        </p:txBody>
      </p:sp>
    </p:spTree>
    <p:extLst>
      <p:ext uri="{BB962C8B-B14F-4D97-AF65-F5344CB8AC3E}">
        <p14:creationId xmlns:p14="http://schemas.microsoft.com/office/powerpoint/2010/main" val="2423747089"/>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6" name="Rectangle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7" name="Rectangle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20" name="Rectangle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8" name="Rectangle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a:solidFill>
                <a:prstClr val="white"/>
              </a:solidFill>
            </a:endParaRPr>
          </a:p>
        </p:txBody>
      </p:sp>
      <p:sp>
        <p:nvSpPr>
          <p:cNvPr id="15" name="Rectangle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2" name="Oval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a:solidFill>
                <a:prstClr val="white"/>
              </a:solidFill>
            </a:endParaRPr>
          </a:p>
        </p:txBody>
      </p:sp>
      <p:sp>
        <p:nvSpPr>
          <p:cNvPr id="13" name="Oval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a:solidFill>
                <a:prstClr val="white"/>
              </a:solidFill>
            </a:endParaRPr>
          </a:p>
        </p:txBody>
      </p:sp>
      <p:sp>
        <p:nvSpPr>
          <p:cNvPr id="7" name="Slide Number Placeholder 6"/>
          <p:cNvSpPr>
            <a:spLocks noGrp="1"/>
          </p:cNvSpPr>
          <p:nvPr>
            <p:ph type="sldNum" sz="quarter" idx="12"/>
          </p:nvPr>
        </p:nvSpPr>
        <p:spPr>
          <a:xfrm>
            <a:off x="1828800" y="312739"/>
            <a:ext cx="609600" cy="441325"/>
          </a:xfrm>
        </p:spPr>
        <p:txBody>
          <a:bodyPr/>
          <a:lstStyle/>
          <a:p>
            <a:fld id="{40A0B72B-2C5D-5044-8A4B-0433FB7976A6}"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4000500" y="609600"/>
            <a:ext cx="7823200" cy="4267200"/>
          </a:xfrm>
        </p:spPr>
        <p:txBody>
          <a:bodyPr/>
          <a:lstStyle>
            <a:lvl1pPr marL="0" indent="0">
              <a:buNone/>
              <a:defRPr sz="3200"/>
            </a:lvl1pPr>
          </a:lstStyle>
          <a:p>
            <a:r>
              <a:rPr kumimoji="0" lang="en-US"/>
              <a:t>Drag picture to placeholder or click icon to add</a:t>
            </a:r>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5" name="Date Placeholder 4"/>
          <p:cNvSpPr>
            <a:spLocks noGrp="1"/>
          </p:cNvSpPr>
          <p:nvPr>
            <p:ph type="dt" sz="half" idx="10"/>
          </p:nvPr>
        </p:nvSpPr>
        <p:spPr>
          <a:xfrm>
            <a:off x="7717536" y="6404984"/>
            <a:ext cx="4059936" cy="365760"/>
          </a:xfrm>
        </p:spPr>
        <p:txBody>
          <a:bodyPr/>
          <a:lstStyle/>
          <a:p>
            <a:fld id="{80C5E37B-45AD-1D40-B9F4-2002DF660DC8}" type="datetimeFigureOut">
              <a:rPr lang="en-US" smtClean="0"/>
              <a:pPr/>
              <a:t>4/30/2020</a:t>
            </a:fld>
            <a:endParaRPr lang="en-US"/>
          </a:p>
        </p:txBody>
      </p:sp>
      <p:sp>
        <p:nvSpPr>
          <p:cNvPr id="6" name="Footer Placeholder 5"/>
          <p:cNvSpPr>
            <a:spLocks noGrp="1"/>
          </p:cNvSpPr>
          <p:nvPr>
            <p:ph type="ftr" sz="quarter" idx="11"/>
          </p:nvPr>
        </p:nvSpPr>
        <p:spPr>
          <a:xfrm>
            <a:off x="402336" y="6410848"/>
            <a:ext cx="4779264" cy="365760"/>
          </a:xfrm>
        </p:spPr>
        <p:txBody>
          <a:bodyPr/>
          <a:lstStyle/>
          <a:p>
            <a:endParaRPr lang="en-US"/>
          </a:p>
        </p:txBody>
      </p:sp>
    </p:spTree>
    <p:extLst>
      <p:ext uri="{BB962C8B-B14F-4D97-AF65-F5344CB8AC3E}">
        <p14:creationId xmlns:p14="http://schemas.microsoft.com/office/powerpoint/2010/main" val="30993170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0C5E37B-45AD-1D40-B9F4-2002DF660DC8}" type="datetimeFigureOut">
              <a:rPr lang="en-US" smtClean="0"/>
              <a:pPr/>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A0B72B-2C5D-5044-8A4B-0433FB7976A6}"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1882579796"/>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8" name="Rectangle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9" name="Rectangle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0" name="Rectangle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1" name="Rectangle 10"/>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2" name="Rectangle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3" name="Straight Connector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4" name="Oval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a:solidFill>
                <a:prstClr val="white"/>
              </a:solidFill>
            </a:endParaRPr>
          </a:p>
        </p:txBody>
      </p:sp>
      <p:sp>
        <p:nvSpPr>
          <p:cNvPr id="15" name="Oval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a:solidFill>
                <a:prstClr val="white"/>
              </a:solidFill>
            </a:endParaRPr>
          </a:p>
        </p:txBody>
      </p:sp>
      <p:sp>
        <p:nvSpPr>
          <p:cNvPr id="6" name="Slide Number Placeholder 5"/>
          <p:cNvSpPr>
            <a:spLocks noGrp="1"/>
          </p:cNvSpPr>
          <p:nvPr>
            <p:ph type="sldNum" sz="quarter" idx="12"/>
          </p:nvPr>
        </p:nvSpPr>
        <p:spPr>
          <a:xfrm>
            <a:off x="9221216" y="3009902"/>
            <a:ext cx="609600" cy="441325"/>
          </a:xfrm>
        </p:spPr>
        <p:txBody>
          <a:bodyPr/>
          <a:lstStyle/>
          <a:p>
            <a:fld id="{40A0B72B-2C5D-5044-8A4B-0433FB7976A6}" type="slidenum">
              <a:rPr lang="en-US" smtClean="0">
                <a:solidFill>
                  <a:srgbClr val="8CADAE">
                    <a:shade val="75000"/>
                  </a:srgbClr>
                </a:solidFill>
              </a:rPr>
              <a:pPr/>
              <a:t>‹#›</a:t>
            </a:fld>
            <a:endParaRPr lang="en-US">
              <a:solidFill>
                <a:srgbClr val="8CADAE">
                  <a:shade val="75000"/>
                </a:srgbClr>
              </a:solidFill>
            </a:endParaRPr>
          </a:p>
        </p:txBody>
      </p:sp>
      <p:sp>
        <p:nvSpPr>
          <p:cNvPr id="3" name="Vertical Text Placeholder 2"/>
          <p:cNvSpPr>
            <a:spLocks noGrp="1"/>
          </p:cNvSpPr>
          <p:nvPr>
            <p:ph type="body" orient="vert" idx="1"/>
          </p:nvPr>
        </p:nvSpPr>
        <p:spPr>
          <a:xfrm>
            <a:off x="406400" y="304800"/>
            <a:ext cx="87376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0C5E37B-45AD-1D40-B9F4-2002DF660DC8}" type="datetimeFigureOut">
              <a:rPr lang="en-US" smtClean="0"/>
              <a:pPr/>
              <a:t>4/30/2020</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9855200" y="304802"/>
            <a:ext cx="1930400" cy="5851525"/>
          </a:xfrm>
        </p:spPr>
        <p:txBody>
          <a:bodyPr vert="eaVert"/>
          <a:lstStyle/>
          <a:p>
            <a:r>
              <a:rPr kumimoji="0" lang="en-US"/>
              <a:t>Click to edit Master title style</a:t>
            </a:r>
          </a:p>
        </p:txBody>
      </p:sp>
    </p:spTree>
    <p:extLst>
      <p:ext uri="{BB962C8B-B14F-4D97-AF65-F5344CB8AC3E}">
        <p14:creationId xmlns:p14="http://schemas.microsoft.com/office/powerpoint/2010/main" val="484724713"/>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C5E37B-45AD-1D40-B9F4-2002DF660DC8}" type="datetimeFigureOut">
              <a:rPr lang="en-US" smtClean="0"/>
              <a:pPr/>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17535660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C5E37B-45AD-1D40-B9F4-2002DF660DC8}" type="datetimeFigureOut">
              <a:rPr lang="en-US" smtClean="0"/>
              <a:pPr/>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A0B72B-2C5D-5044-8A4B-0433FB7976A6}"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1775529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0C5E37B-45AD-1D40-B9F4-2002DF660DC8}" type="datetimeFigureOut">
              <a:rPr lang="en-US" smtClean="0"/>
              <a:pPr/>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A0B72B-2C5D-5044-8A4B-0433FB7976A6}"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34962785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C5E37B-45AD-1D40-B9F4-2002DF660DC8}" type="datetimeFigureOut">
              <a:rPr lang="en-US" smtClean="0"/>
              <a:pPr/>
              <a:t>4/30/2020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A0B72B-2C5D-5044-8A4B-0433FB7976A6}"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1728621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C5E37B-45AD-1D40-B9F4-2002DF660DC8}" type="datetimeFigureOut">
              <a:rPr lang="en-US" smtClean="0"/>
              <a:pPr/>
              <a:t>4/30/2020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A0B72B-2C5D-5044-8A4B-0433FB7976A6}"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1985106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20" name="Rectangle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21" name="Rectangle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22" name="Rectangle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1" name="Rectangle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a:solidFill>
                <a:prstClr val="white"/>
              </a:solidFill>
            </a:endParaRPr>
          </a:p>
        </p:txBody>
      </p:sp>
      <p:sp>
        <p:nvSpPr>
          <p:cNvPr id="13" name="Rectangle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3" name="Text Placeholder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80C5E37B-45AD-1D40-B9F4-2002DF660DC8}" type="datetimeFigureOut">
              <a:rPr lang="en-US" smtClean="0"/>
              <a:pPr/>
              <a:t>4/30/2020</a:t>
            </a:fld>
            <a:endParaRPr lang="en-US"/>
          </a:p>
        </p:txBody>
      </p:sp>
      <p:sp>
        <p:nvSpPr>
          <p:cNvPr id="8" name="Footer Placeholder 7"/>
          <p:cNvSpPr>
            <a:spLocks noGrp="1"/>
          </p:cNvSpPr>
          <p:nvPr>
            <p:ph type="ftr" sz="quarter" idx="11"/>
          </p:nvPr>
        </p:nvSpPr>
        <p:spPr>
          <a:xfrm>
            <a:off x="406400" y="6409944"/>
            <a:ext cx="4775200" cy="365760"/>
          </a:xfrm>
        </p:spPr>
        <p:txBody>
          <a:bodyPr/>
          <a:lstStyle/>
          <a:p>
            <a:endParaRPr lang="en-US"/>
          </a:p>
        </p:txBody>
      </p:sp>
      <p:sp>
        <p:nvSpPr>
          <p:cNvPr id="15" name="Straight Connector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8" name="Rectangle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24" name="Content Placeholder 23"/>
          <p:cNvSpPr>
            <a:spLocks noGrp="1"/>
          </p:cNvSpPr>
          <p:nvPr>
            <p:ph sz="quarter" idx="2"/>
          </p:nvPr>
        </p:nvSpPr>
        <p:spPr>
          <a:xfrm>
            <a:off x="402336" y="2471383"/>
            <a:ext cx="5388864"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6400800" y="2471383"/>
            <a:ext cx="53848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a:solidFill>
                <a:prstClr val="white"/>
              </a:solidFill>
            </a:endParaRPr>
          </a:p>
        </p:txBody>
      </p:sp>
      <p:sp>
        <p:nvSpPr>
          <p:cNvPr id="27" name="Oval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a:solidFill>
                <a:prstClr val="white"/>
              </a:solidFill>
            </a:endParaRPr>
          </a:p>
        </p:txBody>
      </p:sp>
      <p:sp>
        <p:nvSpPr>
          <p:cNvPr id="9" name="Slide Number Placeholder 8"/>
          <p:cNvSpPr>
            <a:spLocks noGrp="1"/>
          </p:cNvSpPr>
          <p:nvPr>
            <p:ph type="sldNum" sz="quarter" idx="12"/>
          </p:nvPr>
        </p:nvSpPr>
        <p:spPr>
          <a:xfrm>
            <a:off x="5791200" y="1042417"/>
            <a:ext cx="609600" cy="441325"/>
          </a:xfrm>
        </p:spPr>
        <p:txBody>
          <a:bodyPr/>
          <a:lstStyle>
            <a:lvl1pPr algn="ctr">
              <a:defRPr/>
            </a:lvl1pPr>
          </a:lstStyle>
          <a:p>
            <a:fld id="{40A0B72B-2C5D-5044-8A4B-0433FB7976A6}" type="slidenum">
              <a:rPr lang="en-US" smtClean="0">
                <a:solidFill>
                  <a:srgbClr val="8CADAE">
                    <a:shade val="75000"/>
                  </a:srgbClr>
                </a:solidFill>
              </a:rPr>
              <a:pPr/>
              <a:t>‹#›</a:t>
            </a:fld>
            <a:endParaRPr lang="en-US">
              <a:solidFill>
                <a:srgbClr val="8CADAE">
                  <a:shade val="75000"/>
                </a:srgbClr>
              </a:solidFill>
            </a:endParaRPr>
          </a:p>
        </p:txBody>
      </p:sp>
      <p:sp>
        <p:nvSpPr>
          <p:cNvPr id="23" name="Title 22"/>
          <p:cNvSpPr>
            <a:spLocks noGrp="1"/>
          </p:cNvSpPr>
          <p:nvPr>
            <p:ph type="title"/>
          </p:nvPr>
        </p:nvSpPr>
        <p:spPr/>
        <p:txBody>
          <a:bodyPr rtlCol="0" anchor="b" anchorCtr="0"/>
          <a:lstStyle/>
          <a:p>
            <a:r>
              <a:rPr kumimoji="0" lang="en-US"/>
              <a:t>Click to edit Master title style</a:t>
            </a:r>
          </a:p>
        </p:txBody>
      </p:sp>
    </p:spTree>
    <p:extLst>
      <p:ext uri="{BB962C8B-B14F-4D97-AF65-F5344CB8AC3E}">
        <p14:creationId xmlns:p14="http://schemas.microsoft.com/office/powerpoint/2010/main" val="3169156213"/>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C5E37B-45AD-1D40-B9F4-2002DF660DC8}" type="datetimeFigureOut">
              <a:rPr lang="en-US" smtClean="0"/>
              <a:pPr/>
              <a:t>4/30/2020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A0B72B-2C5D-5044-8A4B-0433FB7976A6}"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7872882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C5E37B-45AD-1D40-B9F4-2002DF660DC8}" type="datetimeFigureOut">
              <a:rPr lang="en-US" smtClean="0"/>
              <a:pPr/>
              <a:t>4/30/2020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A0B72B-2C5D-5044-8A4B-0433FB7976A6}" type="slidenum">
              <a:rPr lang="en-US" smtClean="0"/>
              <a:pPr/>
              <a:t>‹#›</a:t>
            </a:fld>
            <a:endParaRPr lang="en-US"/>
          </a:p>
        </p:txBody>
      </p:sp>
    </p:spTree>
    <p:extLst>
      <p:ext uri="{BB962C8B-B14F-4D97-AF65-F5344CB8AC3E}">
        <p14:creationId xmlns:p14="http://schemas.microsoft.com/office/powerpoint/2010/main" val="16917518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0C5E37B-45AD-1D40-B9F4-2002DF660DC8}" type="datetimeFigureOut">
              <a:rPr lang="en-US" smtClean="0"/>
              <a:pPr/>
              <a:t>4/30/2020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20131848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0C5E37B-45AD-1D40-B9F4-2002DF660DC8}" type="datetimeFigureOut">
              <a:rPr lang="en-US" smtClean="0"/>
              <a:pPr/>
              <a:t>4/30/2020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A0B72B-2C5D-5044-8A4B-0433FB7976A6}"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415550760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C5E37B-45AD-1D40-B9F4-2002DF660DC8}" type="datetimeFigureOut">
              <a:rPr lang="en-US" smtClean="0"/>
              <a:pPr/>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A0B72B-2C5D-5044-8A4B-0433FB7976A6}"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40710958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C5E37B-45AD-1D40-B9F4-2002DF660DC8}" type="datetimeFigureOut">
              <a:rPr lang="en-US" smtClean="0"/>
              <a:pPr/>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A0B72B-2C5D-5044-8A4B-0433FB7976A6}"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1712864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80C5E37B-45AD-1D40-B9F4-2002DF660DC8}" type="datetimeFigureOut">
              <a:rPr lang="en-US" smtClean="0"/>
              <a:pPr/>
              <a:t>4/30/2020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5791200" y="1036021"/>
            <a:ext cx="609600" cy="441325"/>
          </a:xfrm>
        </p:spPr>
        <p:txBody>
          <a:bodyPr/>
          <a:lstStyle/>
          <a:p>
            <a:fld id="{40A0B72B-2C5D-5044-8A4B-0433FB7976A6}"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106310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9" name="Rectangle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5" name="Rectangle 4"/>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2" name="Date Placeholder 1"/>
          <p:cNvSpPr>
            <a:spLocks noGrp="1"/>
          </p:cNvSpPr>
          <p:nvPr>
            <p:ph type="dt" sz="half" idx="10"/>
          </p:nvPr>
        </p:nvSpPr>
        <p:spPr/>
        <p:txBody>
          <a:bodyPr/>
          <a:lstStyle/>
          <a:p>
            <a:fld id="{80C5E37B-45AD-1D40-B9F4-2002DF660DC8}" type="datetimeFigureOut">
              <a:rPr lang="en-US" smtClean="0"/>
              <a:pPr/>
              <a:t>4/30/2020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5689600" y="6324600"/>
            <a:ext cx="812800" cy="441324"/>
          </a:xfrm>
        </p:spPr>
        <p:txBody>
          <a:bodyPr/>
          <a:lstStyle>
            <a:lvl1pPr>
              <a:defRPr>
                <a:solidFill>
                  <a:srgbClr val="FFFFFF"/>
                </a:solidFill>
              </a:defRPr>
            </a:lvl1pPr>
          </a:lstStyle>
          <a:p>
            <a:fld id="{40A0B72B-2C5D-5044-8A4B-0433FB7976A6}" type="slidenum">
              <a:rPr lang="en-US" smtClean="0"/>
              <a:pPr/>
              <a:t>‹#›</a:t>
            </a:fld>
            <a:endParaRPr lang="en-US"/>
          </a:p>
        </p:txBody>
      </p:sp>
    </p:spTree>
    <p:extLst>
      <p:ext uri="{BB962C8B-B14F-4D97-AF65-F5344CB8AC3E}">
        <p14:creationId xmlns:p14="http://schemas.microsoft.com/office/powerpoint/2010/main" val="4048004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8" name="Rectangle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6" name="Rectangle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3" name="Rectangle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a:solidFill>
                <a:prstClr val="white"/>
              </a:solidFill>
            </a:endParaRPr>
          </a:p>
        </p:txBody>
      </p:sp>
      <p:sp>
        <p:nvSpPr>
          <p:cNvPr id="2" name="Title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9" name="Straight Connector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20" name="Content Placeholder 19"/>
          <p:cNvSpPr>
            <a:spLocks noGrp="1"/>
          </p:cNvSpPr>
          <p:nvPr>
            <p:ph sz="quarter" idx="1"/>
          </p:nvPr>
        </p:nvSpPr>
        <p:spPr>
          <a:xfrm>
            <a:off x="4165600" y="685800"/>
            <a:ext cx="75184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a:solidFill>
                <a:prstClr val="white"/>
              </a:solidFill>
            </a:endParaRPr>
          </a:p>
        </p:txBody>
      </p:sp>
      <p:sp>
        <p:nvSpPr>
          <p:cNvPr id="11" name="Oval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a:solidFill>
                <a:prstClr val="white"/>
              </a:solidFill>
            </a:endParaRPr>
          </a:p>
        </p:txBody>
      </p:sp>
      <p:sp>
        <p:nvSpPr>
          <p:cNvPr id="7" name="Slide Number Placeholder 6"/>
          <p:cNvSpPr>
            <a:spLocks noGrp="1"/>
          </p:cNvSpPr>
          <p:nvPr>
            <p:ph type="sldNum" sz="quarter" idx="12"/>
          </p:nvPr>
        </p:nvSpPr>
        <p:spPr>
          <a:xfrm>
            <a:off x="1828800" y="312739"/>
            <a:ext cx="609600" cy="441325"/>
          </a:xfrm>
        </p:spPr>
        <p:txBody>
          <a:bodyPr/>
          <a:lstStyle>
            <a:lvl1pPr>
              <a:defRPr>
                <a:solidFill>
                  <a:schemeClr val="accent3">
                    <a:shade val="75000"/>
                  </a:schemeClr>
                </a:solidFill>
              </a:defRPr>
            </a:lvl1pPr>
          </a:lstStyle>
          <a:p>
            <a:fld id="{FA84A37A-AFC2-4A01-80A1-FC20F2C0D5BB}" type="slidenum">
              <a:rPr lang="en-US" smtClean="0">
                <a:solidFill>
                  <a:srgbClr val="8CADAE">
                    <a:shade val="75000"/>
                  </a:srgbClr>
                </a:solidFill>
              </a:rPr>
              <a:pPr/>
              <a:t>‹#›</a:t>
            </a:fld>
            <a:endParaRPr lang="en-US">
              <a:solidFill>
                <a:srgbClr val="8CADAE">
                  <a:shade val="75000"/>
                </a:srgbClr>
              </a:solidFill>
            </a:endParaRPr>
          </a:p>
        </p:txBody>
      </p:sp>
      <p:sp>
        <p:nvSpPr>
          <p:cNvPr id="21" name="Rectangle 20"/>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5" name="Date Placeholder 4"/>
          <p:cNvSpPr>
            <a:spLocks noGrp="1"/>
          </p:cNvSpPr>
          <p:nvPr>
            <p:ph type="dt" sz="half" idx="10"/>
          </p:nvPr>
        </p:nvSpPr>
        <p:spPr/>
        <p:txBody>
          <a:bodyPr/>
          <a:lstStyle/>
          <a:p>
            <a:fld id="{80C5E37B-45AD-1D40-B9F4-2002DF660DC8}" type="datetimeFigureOut">
              <a:rPr lang="en-US" smtClean="0"/>
              <a:pPr/>
              <a:t>4/30/2020</a:t>
            </a:fld>
            <a:endParaRPr lang="en-US"/>
          </a:p>
        </p:txBody>
      </p:sp>
      <p:sp>
        <p:nvSpPr>
          <p:cNvPr id="6" name="Footer Placeholder 5"/>
          <p:cNvSpPr>
            <a:spLocks noGrp="1"/>
          </p:cNvSpPr>
          <p:nvPr>
            <p:ph type="ftr" sz="quarter" idx="11"/>
          </p:nvPr>
        </p:nvSpPr>
        <p:spPr>
          <a:xfrm>
            <a:off x="402336" y="6410848"/>
            <a:ext cx="4511040" cy="365760"/>
          </a:xfrm>
        </p:spPr>
        <p:txBody>
          <a:bodyPr/>
          <a:lstStyle/>
          <a:p>
            <a:endParaRPr lang="en-US"/>
          </a:p>
        </p:txBody>
      </p:sp>
    </p:spTree>
    <p:extLst>
      <p:ext uri="{BB962C8B-B14F-4D97-AF65-F5344CB8AC3E}">
        <p14:creationId xmlns:p14="http://schemas.microsoft.com/office/powerpoint/2010/main" val="391348310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6" name="Rectangle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7" name="Rectangle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20" name="Rectangle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8" name="Rectangle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a:solidFill>
                <a:prstClr val="white"/>
              </a:solidFill>
            </a:endParaRPr>
          </a:p>
        </p:txBody>
      </p:sp>
      <p:sp>
        <p:nvSpPr>
          <p:cNvPr id="15" name="Rectangle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2" name="Oval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a:solidFill>
                <a:prstClr val="white"/>
              </a:solidFill>
            </a:endParaRPr>
          </a:p>
        </p:txBody>
      </p:sp>
      <p:sp>
        <p:nvSpPr>
          <p:cNvPr id="13" name="Oval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a:solidFill>
                <a:prstClr val="white"/>
              </a:solidFill>
            </a:endParaRPr>
          </a:p>
        </p:txBody>
      </p:sp>
      <p:sp>
        <p:nvSpPr>
          <p:cNvPr id="7" name="Slide Number Placeholder 6"/>
          <p:cNvSpPr>
            <a:spLocks noGrp="1"/>
          </p:cNvSpPr>
          <p:nvPr>
            <p:ph type="sldNum" sz="quarter" idx="12"/>
          </p:nvPr>
        </p:nvSpPr>
        <p:spPr>
          <a:xfrm>
            <a:off x="1828800" y="312739"/>
            <a:ext cx="609600" cy="441325"/>
          </a:xfrm>
        </p:spPr>
        <p:txBody>
          <a:bodyPr/>
          <a:lstStyle/>
          <a:p>
            <a:fld id="{40A0B72B-2C5D-5044-8A4B-0433FB7976A6}"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4000500" y="609600"/>
            <a:ext cx="7823200" cy="4267200"/>
          </a:xfrm>
        </p:spPr>
        <p:txBody>
          <a:bodyPr/>
          <a:lstStyle>
            <a:lvl1pPr marL="0" indent="0">
              <a:buNone/>
              <a:defRPr sz="3200"/>
            </a:lvl1pPr>
          </a:lstStyle>
          <a:p>
            <a:r>
              <a:rPr kumimoji="0" lang="en-US"/>
              <a:t>Drag picture to placeholder or click icon to add</a:t>
            </a:r>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5" name="Date Placeholder 4"/>
          <p:cNvSpPr>
            <a:spLocks noGrp="1"/>
          </p:cNvSpPr>
          <p:nvPr>
            <p:ph type="dt" sz="half" idx="10"/>
          </p:nvPr>
        </p:nvSpPr>
        <p:spPr>
          <a:xfrm>
            <a:off x="7717536" y="6404984"/>
            <a:ext cx="4059936" cy="365760"/>
          </a:xfrm>
        </p:spPr>
        <p:txBody>
          <a:bodyPr/>
          <a:lstStyle/>
          <a:p>
            <a:fld id="{80C5E37B-45AD-1D40-B9F4-2002DF660DC8}" type="datetimeFigureOut">
              <a:rPr lang="en-US" smtClean="0"/>
              <a:pPr/>
              <a:t>4/30/2020</a:t>
            </a:fld>
            <a:endParaRPr lang="en-US"/>
          </a:p>
        </p:txBody>
      </p:sp>
      <p:sp>
        <p:nvSpPr>
          <p:cNvPr id="6" name="Footer Placeholder 5"/>
          <p:cNvSpPr>
            <a:spLocks noGrp="1"/>
          </p:cNvSpPr>
          <p:nvPr>
            <p:ph type="ftr" sz="quarter" idx="11"/>
          </p:nvPr>
        </p:nvSpPr>
        <p:spPr>
          <a:xfrm>
            <a:off x="402336" y="6410848"/>
            <a:ext cx="4779264" cy="365760"/>
          </a:xfrm>
        </p:spPr>
        <p:txBody>
          <a:bodyPr/>
          <a:lstStyle/>
          <a:p>
            <a:endParaRPr lang="en-US"/>
          </a:p>
        </p:txBody>
      </p:sp>
    </p:spTree>
    <p:extLst>
      <p:ext uri="{BB962C8B-B14F-4D97-AF65-F5344CB8AC3E}">
        <p14:creationId xmlns:p14="http://schemas.microsoft.com/office/powerpoint/2010/main" val="180058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6" name="Rectangle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9" name="Rectangle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4" name="Date Placeholder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pPr defTabSz="457200"/>
            <a:fld id="{80C5E37B-45AD-1D40-B9F4-2002DF660DC8}" type="datetimeFigureOut">
              <a:rPr lang="en-US" smtClean="0"/>
              <a:pPr defTabSz="457200"/>
              <a:t>4/30/2020</a:t>
            </a:fld>
            <a:endParaRPr lang="en-US"/>
          </a:p>
        </p:txBody>
      </p:sp>
      <p:sp>
        <p:nvSpPr>
          <p:cNvPr id="3" name="Footer Placeholder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pPr defTabSz="457200"/>
            <a:endParaRPr lang="en-US"/>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a:solidFill>
                <a:prstClr val="white"/>
              </a:solidFill>
            </a:endParaRPr>
          </a:p>
        </p:txBody>
      </p:sp>
      <p:sp>
        <p:nvSpPr>
          <p:cNvPr id="15" name="Oval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a:solidFill>
                <a:prstClr val="white"/>
              </a:solidFill>
            </a:endParaRPr>
          </a:p>
        </p:txBody>
      </p:sp>
      <p:sp>
        <p:nvSpPr>
          <p:cNvPr id="23" name="Slide Number Placeholder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defTabSz="457200"/>
            <a:fld id="{40A0B72B-2C5D-5044-8A4B-0433FB7976A6}" type="slidenum">
              <a:rPr lang="en-US" smtClean="0">
                <a:solidFill>
                  <a:srgbClr val="8CADAE">
                    <a:shade val="75000"/>
                  </a:srgbClr>
                </a:solidFill>
              </a:rPr>
              <a:pPr defTabSz="457200"/>
              <a:t>‹#›</a:t>
            </a:fld>
            <a:endParaRPr lang="en-US">
              <a:solidFill>
                <a:srgbClr val="8CADAE">
                  <a:shade val="75000"/>
                </a:srgbClr>
              </a:solidFill>
            </a:endParaRPr>
          </a:p>
        </p:txBody>
      </p:sp>
      <p:sp>
        <p:nvSpPr>
          <p:cNvPr id="22" name="Title Placeholder 21"/>
          <p:cNvSpPr>
            <a:spLocks noGrp="1"/>
          </p:cNvSpPr>
          <p:nvPr>
            <p:ph type="title"/>
          </p:nvPr>
        </p:nvSpPr>
        <p:spPr>
          <a:xfrm>
            <a:off x="402336" y="228600"/>
            <a:ext cx="113792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extLst>
      <p:ext uri="{BB962C8B-B14F-4D97-AF65-F5344CB8AC3E}">
        <p14:creationId xmlns:p14="http://schemas.microsoft.com/office/powerpoint/2010/main" val="305858568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6" name="Rectangle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9" name="Rectangle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4" name="Date Placeholder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pPr defTabSz="457200"/>
            <a:fld id="{80C5E37B-45AD-1D40-B9F4-2002DF660DC8}" type="datetimeFigureOut">
              <a:rPr lang="en-US" smtClean="0"/>
              <a:pPr defTabSz="457200"/>
              <a:t>4/30/2020</a:t>
            </a:fld>
            <a:endParaRPr lang="en-US"/>
          </a:p>
        </p:txBody>
      </p:sp>
      <p:sp>
        <p:nvSpPr>
          <p:cNvPr id="3" name="Footer Placeholder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pPr defTabSz="457200"/>
            <a:endParaRPr lang="en-US"/>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a:solidFill>
                <a:prstClr val="white"/>
              </a:solidFill>
            </a:endParaRPr>
          </a:p>
        </p:txBody>
      </p:sp>
      <p:sp>
        <p:nvSpPr>
          <p:cNvPr id="15" name="Oval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a:solidFill>
                <a:prstClr val="white"/>
              </a:solidFill>
            </a:endParaRPr>
          </a:p>
        </p:txBody>
      </p:sp>
      <p:sp>
        <p:nvSpPr>
          <p:cNvPr id="23" name="Slide Number Placeholder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defTabSz="457200"/>
            <a:fld id="{40A0B72B-2C5D-5044-8A4B-0433FB7976A6}" type="slidenum">
              <a:rPr lang="en-US" smtClean="0">
                <a:solidFill>
                  <a:srgbClr val="8CADAE">
                    <a:shade val="75000"/>
                  </a:srgbClr>
                </a:solidFill>
              </a:rPr>
              <a:pPr defTabSz="457200"/>
              <a:t>‹#›</a:t>
            </a:fld>
            <a:endParaRPr lang="en-US">
              <a:solidFill>
                <a:srgbClr val="8CADAE">
                  <a:shade val="75000"/>
                </a:srgbClr>
              </a:solidFill>
            </a:endParaRPr>
          </a:p>
        </p:txBody>
      </p:sp>
      <p:sp>
        <p:nvSpPr>
          <p:cNvPr id="22" name="Title Placeholder 21"/>
          <p:cNvSpPr>
            <a:spLocks noGrp="1"/>
          </p:cNvSpPr>
          <p:nvPr>
            <p:ph type="title"/>
          </p:nvPr>
        </p:nvSpPr>
        <p:spPr>
          <a:xfrm>
            <a:off x="402336" y="228600"/>
            <a:ext cx="113792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extLst>
      <p:ext uri="{BB962C8B-B14F-4D97-AF65-F5344CB8AC3E}">
        <p14:creationId xmlns:p14="http://schemas.microsoft.com/office/powerpoint/2010/main" val="169225526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6" name="Rectangle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9" name="Rectangle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4" name="Date Placeholder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pPr defTabSz="457200"/>
            <a:fld id="{80C5E37B-45AD-1D40-B9F4-2002DF660DC8}" type="datetimeFigureOut">
              <a:rPr lang="en-US" smtClean="0"/>
              <a:pPr defTabSz="457200"/>
              <a:t>4/30/2020</a:t>
            </a:fld>
            <a:endParaRPr lang="en-US"/>
          </a:p>
        </p:txBody>
      </p:sp>
      <p:sp>
        <p:nvSpPr>
          <p:cNvPr id="3" name="Footer Placeholder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pPr defTabSz="457200"/>
            <a:endParaRPr lang="en-US"/>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a:solidFill>
                <a:prstClr val="white"/>
              </a:solidFill>
            </a:endParaRPr>
          </a:p>
        </p:txBody>
      </p:sp>
      <p:sp>
        <p:nvSpPr>
          <p:cNvPr id="15" name="Oval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a:solidFill>
                <a:prstClr val="white"/>
              </a:solidFill>
            </a:endParaRPr>
          </a:p>
        </p:txBody>
      </p:sp>
      <p:sp>
        <p:nvSpPr>
          <p:cNvPr id="23" name="Slide Number Placeholder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defTabSz="457200"/>
            <a:fld id="{40A0B72B-2C5D-5044-8A4B-0433FB7976A6}" type="slidenum">
              <a:rPr lang="en-US" smtClean="0">
                <a:solidFill>
                  <a:srgbClr val="8CADAE">
                    <a:shade val="75000"/>
                  </a:srgbClr>
                </a:solidFill>
              </a:rPr>
              <a:pPr defTabSz="457200"/>
              <a:t>‹#›</a:t>
            </a:fld>
            <a:endParaRPr lang="en-US">
              <a:solidFill>
                <a:srgbClr val="8CADAE">
                  <a:shade val="75000"/>
                </a:srgbClr>
              </a:solidFill>
            </a:endParaRPr>
          </a:p>
        </p:txBody>
      </p:sp>
      <p:sp>
        <p:nvSpPr>
          <p:cNvPr id="22" name="Title Placeholder 21"/>
          <p:cNvSpPr>
            <a:spLocks noGrp="1"/>
          </p:cNvSpPr>
          <p:nvPr>
            <p:ph type="title"/>
          </p:nvPr>
        </p:nvSpPr>
        <p:spPr>
          <a:xfrm>
            <a:off x="402336" y="228600"/>
            <a:ext cx="113792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extLst>
      <p:ext uri="{BB962C8B-B14F-4D97-AF65-F5344CB8AC3E}">
        <p14:creationId xmlns:p14="http://schemas.microsoft.com/office/powerpoint/2010/main" val="319873114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6" name="Rectangle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9" name="Rectangle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4" name="Date Placeholder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pPr defTabSz="457200"/>
            <a:fld id="{80C5E37B-45AD-1D40-B9F4-2002DF660DC8}" type="datetimeFigureOut">
              <a:rPr lang="en-US" smtClean="0"/>
              <a:pPr defTabSz="457200"/>
              <a:t>4/30/2020</a:t>
            </a:fld>
            <a:endParaRPr lang="en-US"/>
          </a:p>
        </p:txBody>
      </p:sp>
      <p:sp>
        <p:nvSpPr>
          <p:cNvPr id="3" name="Footer Placeholder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pPr defTabSz="457200"/>
            <a:endParaRPr lang="en-US"/>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457200"/>
            <a:endParaRPr lang="en-US" sz="1800">
              <a:solidFill>
                <a:prstClr val="black"/>
              </a:solidFill>
            </a:endParaRPr>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a:solidFill>
                <a:prstClr val="white"/>
              </a:solidFill>
            </a:endParaRPr>
          </a:p>
        </p:txBody>
      </p:sp>
      <p:sp>
        <p:nvSpPr>
          <p:cNvPr id="15" name="Oval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a:solidFill>
                <a:prstClr val="white"/>
              </a:solidFill>
            </a:endParaRPr>
          </a:p>
        </p:txBody>
      </p:sp>
      <p:sp>
        <p:nvSpPr>
          <p:cNvPr id="23" name="Slide Number Placeholder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defTabSz="457200"/>
            <a:fld id="{40A0B72B-2C5D-5044-8A4B-0433FB7976A6}" type="slidenum">
              <a:rPr lang="en-US" smtClean="0">
                <a:solidFill>
                  <a:srgbClr val="8CADAE">
                    <a:shade val="75000"/>
                  </a:srgbClr>
                </a:solidFill>
              </a:rPr>
              <a:pPr defTabSz="457200"/>
              <a:t>‹#›</a:t>
            </a:fld>
            <a:endParaRPr lang="en-US">
              <a:solidFill>
                <a:srgbClr val="8CADAE">
                  <a:shade val="75000"/>
                </a:srgbClr>
              </a:solidFill>
            </a:endParaRPr>
          </a:p>
        </p:txBody>
      </p:sp>
      <p:sp>
        <p:nvSpPr>
          <p:cNvPr id="22" name="Title Placeholder 21"/>
          <p:cNvSpPr>
            <a:spLocks noGrp="1"/>
          </p:cNvSpPr>
          <p:nvPr>
            <p:ph type="title"/>
          </p:nvPr>
        </p:nvSpPr>
        <p:spPr>
          <a:xfrm>
            <a:off x="402336" y="228600"/>
            <a:ext cx="113792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extLst>
      <p:ext uri="{BB962C8B-B14F-4D97-AF65-F5344CB8AC3E}">
        <p14:creationId xmlns:p14="http://schemas.microsoft.com/office/powerpoint/2010/main" val="239100604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80C5E37B-45AD-1D40-B9F4-2002DF660DC8}" type="datetimeFigureOut">
              <a:rPr lang="en-US" smtClean="0"/>
              <a:pPr defTabSz="457200"/>
              <a:t>4/30/2020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0A0B72B-2C5D-5044-8A4B-0433FB7976A6}" type="slidenum">
              <a:rPr lang="en-US" smtClean="0">
                <a:solidFill>
                  <a:srgbClr val="8CADAE">
                    <a:shade val="75000"/>
                  </a:srgbClr>
                </a:solidFill>
              </a:rPr>
              <a:pPr defTabSz="457200"/>
              <a:t>‹#›</a:t>
            </a:fld>
            <a:endParaRPr lang="en-US">
              <a:solidFill>
                <a:srgbClr val="8CADAE">
                  <a:shade val="75000"/>
                </a:srgbClr>
              </a:solidFill>
            </a:endParaRPr>
          </a:p>
        </p:txBody>
      </p:sp>
    </p:spTree>
    <p:extLst>
      <p:ext uri="{BB962C8B-B14F-4D97-AF65-F5344CB8AC3E}">
        <p14:creationId xmlns:p14="http://schemas.microsoft.com/office/powerpoint/2010/main" val="134205845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1.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5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www.esc.edu/online-writing-center/exercise-room/can-topic-be-researched/" TargetMode="Externa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s://www.esc.edu/online-writing-center/exercise-room/research-question-broad-or-narrow/"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hyperlink" Target="https://learningcommons.lib.uoguelph.ca/item/developing-research-question-worksheet" TargetMode="External"/><Relationship Id="rId2" Type="http://schemas.openxmlformats.org/officeDocument/2006/relationships/notesSlide" Target="../notesSlides/notesSlide33.xml"/><Relationship Id="rId1" Type="http://schemas.openxmlformats.org/officeDocument/2006/relationships/slideLayout" Target="../slideLayouts/slideLayout24.xml"/><Relationship Id="rId6" Type="http://schemas.openxmlformats.org/officeDocument/2006/relationships/hyperlink" Target="https://writingcenter.gmu.edu/guides/brainstorming-techniques" TargetMode="External"/><Relationship Id="rId5" Type="http://schemas.openxmlformats.org/officeDocument/2006/relationships/hyperlink" Target="https://writingcenter.gmu.edu/guides/how-to-write-a-research-question" TargetMode="External"/><Relationship Id="rId4" Type="http://schemas.openxmlformats.org/officeDocument/2006/relationships/hyperlink" Target="https://libraries.indiana.edu/sites/default/files/Develop_a_Research_Question.pdf"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cdn.vanderbilt.edu/vu-wp0/wp-content/uploads/sites/164/2019/03/28042508/Formulating-Your-Research-Question.pdf" TargetMode="External"/><Relationship Id="rId2" Type="http://schemas.openxmlformats.org/officeDocument/2006/relationships/notesSlide" Target="../notesSlides/notesSlide34.xml"/><Relationship Id="rId1" Type="http://schemas.openxmlformats.org/officeDocument/2006/relationships/slideLayout" Target="../slideLayouts/slideLayout24.xml"/><Relationship Id="rId5" Type="http://schemas.openxmlformats.org/officeDocument/2006/relationships/hyperlink" Target="https://vimeo.com/116974103" TargetMode="External"/><Relationship Id="rId4" Type="http://schemas.openxmlformats.org/officeDocument/2006/relationships/hyperlink" Target="https://twp.duke.edu/sites/twp.duke.edu/files/file-attachments/research-questions.original.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50.xml"/><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title="Bellevue College ASC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792" y="438562"/>
            <a:ext cx="10097983" cy="3219450"/>
          </a:xfrm>
          <a:prstGeom prst="rect">
            <a:avLst/>
          </a:prstGeom>
        </p:spPr>
      </p:pic>
      <p:sp>
        <p:nvSpPr>
          <p:cNvPr id="6" name="Subtitle 5"/>
          <p:cNvSpPr>
            <a:spLocks noGrp="1"/>
          </p:cNvSpPr>
          <p:nvPr>
            <p:ph type="subTitle" idx="1"/>
          </p:nvPr>
        </p:nvSpPr>
        <p:spPr>
          <a:xfrm>
            <a:off x="1006791" y="3869068"/>
            <a:ext cx="10097984" cy="1655762"/>
          </a:xfrm>
        </p:spPr>
        <p:txBody>
          <a:bodyPr anchor="ctr">
            <a:noAutofit/>
          </a:bodyPr>
          <a:lstStyle/>
          <a:p>
            <a:r>
              <a:rPr lang="en-US" sz="6000" dirty="0">
                <a:solidFill>
                  <a:srgbClr val="003460"/>
                </a:solidFill>
                <a:latin typeface="Arial" panose="020B0604020202020204" pitchFamily="34" charset="0"/>
                <a:cs typeface="Arial" panose="020B0604020202020204" pitchFamily="34" charset="0"/>
              </a:rPr>
              <a:t>Writing Lab Workshop</a:t>
            </a:r>
          </a:p>
        </p:txBody>
      </p:sp>
    </p:spTree>
    <p:extLst>
      <p:ext uri="{BB962C8B-B14F-4D97-AF65-F5344CB8AC3E}">
        <p14:creationId xmlns:p14="http://schemas.microsoft.com/office/powerpoint/2010/main" val="4176432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876693" y="740665"/>
            <a:ext cx="10580739" cy="4647426"/>
          </a:xfrm>
          <a:prstGeom prst="rect">
            <a:avLst/>
          </a:prstGeom>
          <a:noFill/>
        </p:spPr>
        <p:txBody>
          <a:bodyPr wrap="square" rtlCol="0">
            <a:spAutoFit/>
          </a:bodyPr>
          <a:lstStyle/>
          <a:p>
            <a:pPr algn="ctr" defTabSz="457200"/>
            <a:r>
              <a:rPr lang="en-US" sz="4000" b="1" i="1" dirty="0">
                <a:solidFill>
                  <a:prstClr val="black"/>
                </a:solidFill>
                <a:latin typeface="Arial" panose="020B0604020202020204" pitchFamily="34" charset="0"/>
                <a:cs typeface="Arial" panose="020B0604020202020204" pitchFamily="34" charset="0"/>
              </a:rPr>
              <a:t>A good research question…</a:t>
            </a:r>
          </a:p>
          <a:p>
            <a:pPr defTabSz="457200"/>
            <a:endParaRPr lang="en-US" sz="3600" b="1" i="1" dirty="0">
              <a:solidFill>
                <a:prstClr val="black"/>
              </a:solidFill>
              <a:latin typeface="Arial" panose="020B0604020202020204" pitchFamily="34" charset="0"/>
              <a:cs typeface="Arial" panose="020B0604020202020204" pitchFamily="34" charset="0"/>
            </a:endParaRPr>
          </a:p>
          <a:p>
            <a:pPr marL="285750" indent="-285750" defTabSz="457200">
              <a:lnSpc>
                <a:spcPct val="150000"/>
              </a:lnSpc>
              <a:buFont typeface="Arial"/>
              <a:buChar char="•"/>
            </a:pPr>
            <a:r>
              <a:rPr lang="en-US" sz="3200" dirty="0">
                <a:solidFill>
                  <a:prstClr val="black"/>
                </a:solidFill>
                <a:latin typeface="Arial" panose="020B0604020202020204" pitchFamily="34" charset="0"/>
                <a:cs typeface="Arial" panose="020B0604020202020204" pitchFamily="34" charset="0"/>
              </a:rPr>
              <a:t>Drives curiosity about an issue or a mystery</a:t>
            </a:r>
          </a:p>
          <a:p>
            <a:pPr marL="285750" indent="-285750" defTabSz="457200">
              <a:lnSpc>
                <a:spcPct val="150000"/>
              </a:lnSpc>
              <a:buFont typeface="Arial"/>
              <a:buChar char="•"/>
            </a:pPr>
            <a:r>
              <a:rPr lang="en-US" sz="3200" dirty="0">
                <a:solidFill>
                  <a:prstClr val="black"/>
                </a:solidFill>
                <a:latin typeface="Arial" panose="020B0604020202020204" pitchFamily="34" charset="0"/>
                <a:cs typeface="Arial" panose="020B0604020202020204" pitchFamily="34" charset="0"/>
              </a:rPr>
              <a:t>Helps you to find direction for inquiry</a:t>
            </a:r>
          </a:p>
          <a:p>
            <a:pPr marL="285750" indent="-285750" defTabSz="457200">
              <a:lnSpc>
                <a:spcPct val="150000"/>
              </a:lnSpc>
              <a:buFont typeface="Arial"/>
              <a:buChar char="•"/>
            </a:pPr>
            <a:r>
              <a:rPr lang="en-US" sz="3200" dirty="0">
                <a:solidFill>
                  <a:prstClr val="black"/>
                </a:solidFill>
                <a:latin typeface="Arial" panose="020B0604020202020204" pitchFamily="34" charset="0"/>
                <a:cs typeface="Arial" panose="020B0604020202020204" pitchFamily="34" charset="0"/>
              </a:rPr>
              <a:t>Focuses the scope of the research</a:t>
            </a:r>
          </a:p>
          <a:p>
            <a:pPr marL="285750" indent="-285750" defTabSz="457200">
              <a:lnSpc>
                <a:spcPct val="150000"/>
              </a:lnSpc>
              <a:buFont typeface="Arial"/>
              <a:buChar char="•"/>
            </a:pPr>
            <a:r>
              <a:rPr lang="en-US" sz="3200" dirty="0">
                <a:solidFill>
                  <a:prstClr val="black"/>
                </a:solidFill>
                <a:latin typeface="Arial" panose="020B0604020202020204" pitchFamily="34" charset="0"/>
                <a:cs typeface="Arial" panose="020B0604020202020204" pitchFamily="34" charset="0"/>
              </a:rPr>
              <a:t>Stimulates investigation and analysis</a:t>
            </a:r>
            <a:endParaRPr lang="en-US" sz="2800" dirty="0">
              <a:solidFill>
                <a:prstClr val="black"/>
              </a:solidFill>
              <a:latin typeface="Arial" panose="020B0604020202020204" pitchFamily="34" charset="0"/>
              <a:cs typeface="Arial" panose="020B0604020202020204" pitchFamily="34" charset="0"/>
            </a:endParaRPr>
          </a:p>
          <a:p>
            <a:pPr marL="285750" indent="-285750" defTabSz="457200">
              <a:buFont typeface="Arial"/>
              <a:buChar char="•"/>
            </a:pPr>
            <a:endParaRPr lang="en-US" sz="2800" dirty="0">
              <a:solidFill>
                <a:prstClr val="black"/>
              </a:solidFill>
              <a:latin typeface="Arial" panose="020B0604020202020204" pitchFamily="34" charset="0"/>
              <a:cs typeface="Arial" panose="020B0604020202020204" pitchFamily="34" charset="0"/>
            </a:endParaRPr>
          </a:p>
        </p:txBody>
      </p:sp>
      <p:pic>
        <p:nvPicPr>
          <p:cNvPr id="4" name="Picture 3" descr="Compass Direction Navigation · Free vector graphic on Pixabay https://cdn.pixabay.com/photo/2016/04/01/09/46/compass-1299559_640.png" title="Compas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4399" y="2914650"/>
            <a:ext cx="1345748" cy="1457325"/>
          </a:xfrm>
          <a:prstGeom prst="rect">
            <a:avLst/>
          </a:prstGeom>
        </p:spPr>
      </p:pic>
      <p:pic>
        <p:nvPicPr>
          <p:cNvPr id="5" name="Picture 4" descr="File:Searchtool.svg - Wikimedia Commons&#10;From https://upload.wikimedia.org/wikipedia/commons/thumb/6/61/Searchtool.svg/1024px-Searchtool.svg.png&#10;" title="Magnifying Glas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39275" y="1704975"/>
            <a:ext cx="2038350" cy="2038350"/>
          </a:xfrm>
          <a:prstGeom prst="rect">
            <a:avLst/>
          </a:prstGeom>
        </p:spPr>
      </p:pic>
      <p:pic>
        <p:nvPicPr>
          <p:cNvPr id="6" name="Picture 5" descr="File:Microscope icon.svg - Wikimedia Commons&#10;From&#10;https://upload.wikimedia.org/wikipedia/commons/thumb/2/29/Microscope_icon.svg/1024px-Microscope_icon.svg.png" title="Microscope"/>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69626" y="3412769"/>
            <a:ext cx="2305878" cy="2305878"/>
          </a:xfrm>
          <a:prstGeom prst="rect">
            <a:avLst/>
          </a:prstGeom>
        </p:spPr>
      </p:pic>
    </p:spTree>
    <p:extLst>
      <p:ext uri="{BB962C8B-B14F-4D97-AF65-F5344CB8AC3E}">
        <p14:creationId xmlns:p14="http://schemas.microsoft.com/office/powerpoint/2010/main" val="2405720925"/>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title="5W &amp; H questions in a crossword formation"/>
          <p:cNvPicPr>
            <a:picLocks noChangeAspect="1"/>
          </p:cNvPicPr>
          <p:nvPr/>
        </p:nvPicPr>
        <p:blipFill>
          <a:blip r:embed="rId3">
            <a:extLst>
              <a:ext uri="{BEBA8EAE-BF5A-486C-A8C5-ECC9F3942E4B}">
                <a14:imgProps xmlns:a14="http://schemas.microsoft.com/office/drawing/2010/main">
                  <a14:imgLayer r:embed="rId4">
                    <a14:imgEffect>
                      <a14:backgroundRemoval t="195" b="100000" l="0" r="99647"/>
                    </a14:imgEffect>
                  </a14:imgLayer>
                </a14:imgProps>
              </a:ext>
            </a:extLst>
          </a:blip>
          <a:stretch>
            <a:fillRect/>
          </a:stretch>
        </p:blipFill>
        <p:spPr>
          <a:xfrm>
            <a:off x="313561" y="1867945"/>
            <a:ext cx="3233038" cy="2930298"/>
          </a:xfrm>
          <a:prstGeom prst="rect">
            <a:avLst/>
          </a:prstGeom>
        </p:spPr>
      </p:pic>
      <p:sp>
        <p:nvSpPr>
          <p:cNvPr id="2" name="TextBox 1"/>
          <p:cNvSpPr txBox="1"/>
          <p:nvPr/>
        </p:nvSpPr>
        <p:spPr>
          <a:xfrm>
            <a:off x="3757786" y="1285061"/>
            <a:ext cx="8298380" cy="4832092"/>
          </a:xfrm>
          <a:prstGeom prst="rect">
            <a:avLst/>
          </a:prstGeom>
          <a:noFill/>
        </p:spPr>
        <p:txBody>
          <a:bodyPr wrap="square" rtlCol="0" anchor="t">
            <a:spAutoFit/>
          </a:bodyPr>
          <a:lstStyle/>
          <a:p>
            <a:pPr marL="285750" indent="-285750" defTabSz="457200">
              <a:spcAft>
                <a:spcPts val="1200"/>
              </a:spcAft>
              <a:buFont typeface="Arial"/>
              <a:buChar char="•"/>
            </a:pPr>
            <a:r>
              <a:rPr lang="en-US" sz="3200" dirty="0">
                <a:solidFill>
                  <a:srgbClr val="0070C0"/>
                </a:solidFill>
                <a:latin typeface="Arial"/>
                <a:cs typeface="Arial"/>
              </a:rPr>
              <a:t>It is focused, but not too narrow</a:t>
            </a:r>
          </a:p>
          <a:p>
            <a:pPr marL="285750" indent="-285750" defTabSz="457200">
              <a:spcAft>
                <a:spcPts val="1200"/>
              </a:spcAft>
              <a:buFont typeface="Arial"/>
              <a:buChar char="•"/>
            </a:pPr>
            <a:r>
              <a:rPr lang="en-US" sz="3200" dirty="0">
                <a:solidFill>
                  <a:srgbClr val="0070C0"/>
                </a:solidFill>
                <a:latin typeface="Arial"/>
                <a:cs typeface="Arial"/>
              </a:rPr>
              <a:t>It is clear, not vague</a:t>
            </a:r>
          </a:p>
          <a:p>
            <a:pPr marL="285750" indent="-285750" defTabSz="457200">
              <a:spcAft>
                <a:spcPts val="1200"/>
              </a:spcAft>
              <a:buFont typeface="Arial"/>
              <a:buChar char="•"/>
            </a:pPr>
            <a:r>
              <a:rPr lang="en-US" sz="3200" dirty="0">
                <a:solidFill>
                  <a:srgbClr val="0070C0"/>
                </a:solidFill>
                <a:latin typeface="Arial"/>
                <a:cs typeface="Arial"/>
              </a:rPr>
              <a:t>Its scope is manageable in the given time</a:t>
            </a:r>
          </a:p>
          <a:p>
            <a:pPr marL="285750" indent="-285750" defTabSz="457200">
              <a:spcAft>
                <a:spcPts val="1200"/>
              </a:spcAft>
              <a:buFont typeface="Arial"/>
              <a:buChar char="•"/>
            </a:pPr>
            <a:r>
              <a:rPr lang="en-US" sz="3200" dirty="0">
                <a:solidFill>
                  <a:srgbClr val="0070C0"/>
                </a:solidFill>
                <a:latin typeface="Arial"/>
                <a:cs typeface="Arial"/>
              </a:rPr>
              <a:t>Someone has a stake in the answer(s)</a:t>
            </a:r>
            <a:endParaRPr lang="en-US" sz="3200" dirty="0">
              <a:solidFill>
                <a:srgbClr val="0070C0"/>
              </a:solidFill>
              <a:latin typeface="Arial" panose="020B0604020202020204" pitchFamily="34" charset="0"/>
              <a:cs typeface="Arial" panose="020B0604020202020204" pitchFamily="34" charset="0"/>
            </a:endParaRPr>
          </a:p>
          <a:p>
            <a:pPr marL="285750" indent="-285750" defTabSz="457200">
              <a:spcAft>
                <a:spcPts val="1200"/>
              </a:spcAft>
              <a:buFont typeface="Arial"/>
              <a:buChar char="•"/>
            </a:pPr>
            <a:r>
              <a:rPr lang="en-US" sz="3200" dirty="0">
                <a:solidFill>
                  <a:srgbClr val="0070C0"/>
                </a:solidFill>
                <a:latin typeface="Arial"/>
                <a:cs typeface="Arial"/>
              </a:rPr>
              <a:t>It cannot be answered </a:t>
            </a:r>
            <a:r>
              <a:rPr lang="en-US" sz="3200" i="1" dirty="0">
                <a:solidFill>
                  <a:srgbClr val="0070C0"/>
                </a:solidFill>
                <a:latin typeface="Arial"/>
                <a:cs typeface="Arial"/>
              </a:rPr>
              <a:t>yes/no</a:t>
            </a:r>
            <a:r>
              <a:rPr lang="en-US" sz="3200" dirty="0">
                <a:solidFill>
                  <a:srgbClr val="0070C0"/>
                </a:solidFill>
                <a:latin typeface="Arial"/>
                <a:cs typeface="Arial"/>
              </a:rPr>
              <a:t> or with a simple Google search</a:t>
            </a:r>
            <a:endParaRPr lang="en-US" sz="3200" dirty="0">
              <a:solidFill>
                <a:prstClr val="black"/>
              </a:solidFill>
              <a:latin typeface="Arial"/>
              <a:cs typeface="Arial"/>
            </a:endParaRPr>
          </a:p>
          <a:p>
            <a:pPr marL="285750" indent="-285750" defTabSz="457200">
              <a:spcAft>
                <a:spcPts val="1200"/>
              </a:spcAft>
              <a:buFont typeface="Arial"/>
              <a:buChar char="•"/>
            </a:pPr>
            <a:r>
              <a:rPr lang="en-US" sz="3200" dirty="0">
                <a:solidFill>
                  <a:srgbClr val="0070C0"/>
                </a:solidFill>
                <a:latin typeface="Arial"/>
                <a:cs typeface="Arial"/>
              </a:rPr>
              <a:t>It requires analysis, not only opinion</a:t>
            </a:r>
          </a:p>
          <a:p>
            <a:pPr marL="285750" indent="-285750" defTabSz="457200">
              <a:spcAft>
                <a:spcPts val="1200"/>
              </a:spcAft>
              <a:buFont typeface="Arial"/>
              <a:buChar char="•"/>
            </a:pPr>
            <a:endParaRPr lang="en-US" sz="2400" dirty="0">
              <a:solidFill>
                <a:prstClr val="black"/>
              </a:solidFill>
              <a:latin typeface="Arial" panose="020B0604020202020204" pitchFamily="34" charset="0"/>
              <a:cs typeface="Arial" panose="020B0604020202020204" pitchFamily="34" charset="0"/>
            </a:endParaRPr>
          </a:p>
        </p:txBody>
      </p:sp>
      <p:sp>
        <p:nvSpPr>
          <p:cNvPr id="3" name="TextBox 2"/>
          <p:cNvSpPr txBox="1"/>
          <p:nvPr/>
        </p:nvSpPr>
        <p:spPr>
          <a:xfrm>
            <a:off x="1673352" y="374904"/>
            <a:ext cx="8897112" cy="646331"/>
          </a:xfrm>
          <a:prstGeom prst="rect">
            <a:avLst/>
          </a:prstGeom>
          <a:noFill/>
        </p:spPr>
        <p:txBody>
          <a:bodyPr wrap="square" rtlCol="0">
            <a:spAutoFit/>
          </a:bodyPr>
          <a:lstStyle/>
          <a:p>
            <a:pPr lvl="0" defTabSz="457200"/>
            <a:r>
              <a:rPr lang="en-US" sz="3600" b="1" i="1">
                <a:solidFill>
                  <a:prstClr val="black"/>
                </a:solidFill>
                <a:latin typeface="Arial" panose="020B0604020202020204" pitchFamily="34" charset="0"/>
                <a:cs typeface="Arial" panose="020B0604020202020204" pitchFamily="34" charset="0"/>
              </a:rPr>
              <a:t>What makes a good research question? </a:t>
            </a:r>
          </a:p>
        </p:txBody>
      </p:sp>
    </p:spTree>
    <p:extLst>
      <p:ext uri="{BB962C8B-B14F-4D97-AF65-F5344CB8AC3E}">
        <p14:creationId xmlns:p14="http://schemas.microsoft.com/office/powerpoint/2010/main" val="3088996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Illustration of a smartphone&#10;&#10;https://upload.wikimedia.org/wikipedia/commons/2/2d/Mobile-Smartphone-icon.png" title="Image of a smartphon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508" y="2125320"/>
            <a:ext cx="2258144" cy="2258144"/>
          </a:xfrm>
          <a:prstGeom prst="rect">
            <a:avLst/>
          </a:prstGeom>
        </p:spPr>
      </p:pic>
      <p:sp>
        <p:nvSpPr>
          <p:cNvPr id="2" name="TextBox 1"/>
          <p:cNvSpPr txBox="1"/>
          <p:nvPr/>
        </p:nvSpPr>
        <p:spPr>
          <a:xfrm>
            <a:off x="2917672" y="1212807"/>
            <a:ext cx="8950675" cy="4401205"/>
          </a:xfrm>
          <a:prstGeom prst="rect">
            <a:avLst/>
          </a:prstGeom>
          <a:noFill/>
        </p:spPr>
        <p:txBody>
          <a:bodyPr wrap="square" rtlCol="0" anchor="t">
            <a:spAutoFit/>
          </a:bodyPr>
          <a:lstStyle/>
          <a:p>
            <a:pPr marL="457200" indent="-457200" defTabSz="457200">
              <a:lnSpc>
                <a:spcPct val="150000"/>
              </a:lnSpc>
              <a:spcAft>
                <a:spcPts val="2000"/>
              </a:spcAft>
              <a:buFont typeface="Wingdings" panose="05000000000000000000" pitchFamily="2" charset="2"/>
              <a:buChar char="q"/>
            </a:pPr>
            <a:r>
              <a:rPr lang="en-US" sz="2800" b="1" dirty="0">
                <a:solidFill>
                  <a:srgbClr val="0070C0"/>
                </a:solidFill>
                <a:latin typeface="Arial"/>
                <a:cs typeface="Arial"/>
              </a:rPr>
              <a:t>Is it focused?</a:t>
            </a:r>
            <a:endParaRPr lang="en-US" sz="2000" dirty="0">
              <a:solidFill>
                <a:prstClr val="black"/>
              </a:solidFill>
              <a:latin typeface="Arial" panose="020B0604020202020204" pitchFamily="34" charset="0"/>
              <a:cs typeface="Arial" panose="020B0604020202020204" pitchFamily="34" charset="0"/>
            </a:endParaRPr>
          </a:p>
          <a:p>
            <a:pPr defTabSz="457200">
              <a:spcAft>
                <a:spcPts val="2000"/>
              </a:spcAft>
            </a:pPr>
            <a:r>
              <a:rPr lang="en-US" sz="2400" dirty="0">
                <a:solidFill>
                  <a:prstClr val="black"/>
                </a:solidFill>
                <a:latin typeface="Arial" panose="020B0604020202020204" pitchFamily="34" charset="0"/>
                <a:cs typeface="Arial" panose="020B0604020202020204" pitchFamily="34" charset="0"/>
              </a:rPr>
              <a:t>First draft: </a:t>
            </a:r>
            <a:r>
              <a:rPr lang="en-US" sz="2400" b="1" dirty="0">
                <a:solidFill>
                  <a:srgbClr val="FF0000"/>
                </a:solidFill>
                <a:latin typeface="Arial" panose="020B0604020202020204" pitchFamily="34" charset="0"/>
                <a:cs typeface="Arial" panose="020B0604020202020204" pitchFamily="34" charset="0"/>
              </a:rPr>
              <a:t>What are the negative effects of smart phone use?</a:t>
            </a:r>
            <a:endParaRPr lang="en-US" sz="2400" dirty="0">
              <a:solidFill>
                <a:srgbClr val="FF0000"/>
              </a:solidFill>
              <a:latin typeface="Arial" panose="020B0604020202020204" pitchFamily="34" charset="0"/>
              <a:cs typeface="Arial" panose="020B0604020202020204" pitchFamily="34" charset="0"/>
            </a:endParaRPr>
          </a:p>
          <a:p>
            <a:pPr marL="342900" indent="-342900" defTabSz="457200">
              <a:spcAft>
                <a:spcPts val="2000"/>
              </a:spcAft>
              <a:buFont typeface="Arial" panose="020B0604020202020204" pitchFamily="34" charset="0"/>
              <a:buChar char="•"/>
            </a:pPr>
            <a:r>
              <a:rPr lang="en-US" sz="2400" dirty="0">
                <a:latin typeface="Arial"/>
                <a:cs typeface="Arial"/>
              </a:rPr>
              <a:t>This question doesn’t define </a:t>
            </a:r>
            <a:r>
              <a:rPr lang="en-US" sz="2400" b="1" dirty="0">
                <a:latin typeface="Arial"/>
                <a:cs typeface="Arial"/>
              </a:rPr>
              <a:t>what </a:t>
            </a:r>
            <a:r>
              <a:rPr lang="en-US" sz="2400" dirty="0">
                <a:latin typeface="Arial"/>
                <a:cs typeface="Arial"/>
              </a:rPr>
              <a:t>the</a:t>
            </a:r>
            <a:r>
              <a:rPr lang="en-US" sz="2400" b="1" dirty="0">
                <a:latin typeface="Arial"/>
                <a:cs typeface="Arial"/>
              </a:rPr>
              <a:t> </a:t>
            </a:r>
            <a:r>
              <a:rPr lang="en-US" sz="2400" i="1" dirty="0">
                <a:latin typeface="Arial"/>
                <a:cs typeface="Arial"/>
              </a:rPr>
              <a:t>type </a:t>
            </a:r>
            <a:r>
              <a:rPr lang="en-US" sz="2400" dirty="0">
                <a:latin typeface="Arial"/>
                <a:cs typeface="Arial"/>
              </a:rPr>
              <a:t>of negative effects the writer will research--mental health? negative social effects? others?</a:t>
            </a:r>
            <a:endParaRPr lang="en-US" sz="2400" dirty="0">
              <a:solidFill>
                <a:prstClr val="black"/>
              </a:solidFill>
              <a:latin typeface="Arial" panose="020B0604020202020204" pitchFamily="34" charset="0"/>
              <a:cs typeface="Arial" panose="020B0604020202020204" pitchFamily="34" charset="0"/>
            </a:endParaRPr>
          </a:p>
          <a:p>
            <a:pPr marL="342900" indent="-342900" defTabSz="457200">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Also, </a:t>
            </a:r>
            <a:r>
              <a:rPr lang="en-US" sz="2400" b="1" i="1" dirty="0">
                <a:solidFill>
                  <a:prstClr val="black"/>
                </a:solidFill>
                <a:latin typeface="Arial" panose="020B0604020202020204" pitchFamily="34" charset="0"/>
                <a:cs typeface="Arial" panose="020B0604020202020204" pitchFamily="34" charset="0"/>
              </a:rPr>
              <a:t>who</a:t>
            </a:r>
            <a:r>
              <a:rPr lang="en-US" sz="2400" i="1" dirty="0">
                <a:solidFill>
                  <a:prstClr val="black"/>
                </a:solidFill>
                <a:latin typeface="Arial" panose="020B0604020202020204" pitchFamily="34" charset="0"/>
                <a:cs typeface="Arial" panose="020B0604020202020204" pitchFamily="34" charset="0"/>
              </a:rPr>
              <a:t> </a:t>
            </a:r>
            <a:r>
              <a:rPr lang="en-US" sz="2400" dirty="0">
                <a:solidFill>
                  <a:prstClr val="black"/>
                </a:solidFill>
                <a:latin typeface="Arial" panose="020B0604020202020204" pitchFamily="34" charset="0"/>
                <a:cs typeface="Arial" panose="020B0604020202020204" pitchFamily="34" charset="0"/>
              </a:rPr>
              <a:t>do smart phones negatively effect? </a:t>
            </a:r>
            <a:endParaRPr lang="en-US" sz="2000" dirty="0"/>
          </a:p>
          <a:p>
            <a:pPr marL="342900" defTabSz="457200"/>
            <a:r>
              <a:rPr lang="en-US" sz="2400" dirty="0">
                <a:solidFill>
                  <a:prstClr val="black"/>
                </a:solidFill>
                <a:latin typeface="Arial" panose="020B0604020202020204" pitchFamily="34" charset="0"/>
                <a:cs typeface="Arial" panose="020B0604020202020204" pitchFamily="34" charset="0"/>
              </a:rPr>
              <a:t>Individuals? Society at large? If not specified, the scope is too broad for a typical college paper.</a:t>
            </a:r>
          </a:p>
          <a:p>
            <a:pPr defTabSz="457200"/>
            <a:endParaRPr lang="en-US" sz="2000" dirty="0">
              <a:solidFill>
                <a:prstClr val="black"/>
              </a:solidFill>
              <a:latin typeface="Arial" panose="020B0604020202020204" pitchFamily="34" charset="0"/>
              <a:cs typeface="Arial" panose="020B0604020202020204" pitchFamily="34" charset="0"/>
            </a:endParaRPr>
          </a:p>
        </p:txBody>
      </p:sp>
      <p:sp>
        <p:nvSpPr>
          <p:cNvPr id="3" name="TextBox 2"/>
          <p:cNvSpPr txBox="1"/>
          <p:nvPr/>
        </p:nvSpPr>
        <p:spPr>
          <a:xfrm>
            <a:off x="2523744" y="502013"/>
            <a:ext cx="8007513" cy="646331"/>
          </a:xfrm>
          <a:prstGeom prst="rect">
            <a:avLst/>
          </a:prstGeom>
          <a:noFill/>
        </p:spPr>
        <p:txBody>
          <a:bodyPr wrap="none" rtlCol="0">
            <a:spAutoFit/>
          </a:bodyPr>
          <a:lstStyle/>
          <a:p>
            <a:pPr lvl="0" defTabSz="457200"/>
            <a:r>
              <a:rPr lang="en-US" sz="3600" b="1" i="1" dirty="0">
                <a:solidFill>
                  <a:prstClr val="black"/>
                </a:solidFill>
                <a:latin typeface="Arial" panose="020B0604020202020204" pitchFamily="34" charset="0"/>
                <a:cs typeface="Arial" panose="020B0604020202020204" pitchFamily="34" charset="0"/>
              </a:rPr>
              <a:t>Evaluating Your Research Question</a:t>
            </a:r>
          </a:p>
        </p:txBody>
      </p:sp>
    </p:spTree>
    <p:extLst>
      <p:ext uri="{BB962C8B-B14F-4D97-AF65-F5344CB8AC3E}">
        <p14:creationId xmlns:p14="http://schemas.microsoft.com/office/powerpoint/2010/main" val="3243858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429476" y="1148344"/>
            <a:ext cx="9448297" cy="3203441"/>
          </a:xfrm>
          <a:prstGeom prst="rect">
            <a:avLst/>
          </a:prstGeom>
          <a:noFill/>
        </p:spPr>
        <p:txBody>
          <a:bodyPr wrap="square" rtlCol="0" anchor="t">
            <a:spAutoFit/>
          </a:bodyPr>
          <a:lstStyle/>
          <a:p>
            <a:pPr marL="457200" indent="-457200" defTabSz="457200">
              <a:lnSpc>
                <a:spcPct val="150000"/>
              </a:lnSpc>
              <a:spcAft>
                <a:spcPts val="1000"/>
              </a:spcAft>
              <a:buFont typeface="Wingdings" panose="05000000000000000000" pitchFamily="2" charset="2"/>
              <a:buChar char="q"/>
            </a:pPr>
            <a:r>
              <a:rPr lang="en-US" sz="3200" b="1" dirty="0">
                <a:solidFill>
                  <a:srgbClr val="0070C0"/>
                </a:solidFill>
                <a:latin typeface="Arial"/>
                <a:cs typeface="Arial"/>
              </a:rPr>
              <a:t>Is it focused? </a:t>
            </a:r>
            <a:endParaRPr lang="en-US" sz="2000" dirty="0">
              <a:solidFill>
                <a:prstClr val="black"/>
              </a:solidFill>
              <a:latin typeface="Arial" panose="020B0604020202020204" pitchFamily="34" charset="0"/>
              <a:cs typeface="Arial" panose="020B0604020202020204" pitchFamily="34" charset="0"/>
            </a:endParaRPr>
          </a:p>
          <a:p>
            <a:pPr lvl="1" defTabSz="457200">
              <a:spcAft>
                <a:spcPts val="1500"/>
              </a:spcAft>
            </a:pPr>
            <a:r>
              <a:rPr lang="en-US" sz="2400" dirty="0">
                <a:solidFill>
                  <a:prstClr val="black"/>
                </a:solidFill>
                <a:latin typeface="Arial" panose="020B0604020202020204" pitchFamily="34" charset="0"/>
                <a:cs typeface="Arial" panose="020B0604020202020204" pitchFamily="34" charset="0"/>
              </a:rPr>
              <a:t>First draft: </a:t>
            </a:r>
            <a:r>
              <a:rPr lang="en-US" sz="2400" b="1" dirty="0">
                <a:solidFill>
                  <a:srgbClr val="FF0000"/>
                </a:solidFill>
                <a:latin typeface="Arial" panose="020B0604020202020204" pitchFamily="34" charset="0"/>
                <a:cs typeface="Arial" panose="020B0604020202020204" pitchFamily="34" charset="0"/>
              </a:rPr>
              <a:t>What are the negative effects of smart phone use?</a:t>
            </a:r>
          </a:p>
          <a:p>
            <a:pPr defTabSz="457200">
              <a:spcAft>
                <a:spcPts val="1000"/>
              </a:spcAft>
            </a:pPr>
            <a:r>
              <a:rPr lang="en-US" sz="2400" b="1" dirty="0">
                <a:latin typeface="Arial"/>
                <a:cs typeface="Arial"/>
              </a:rPr>
              <a:t>	Considerations for </a:t>
            </a:r>
            <a:r>
              <a:rPr lang="en-US" sz="2400" b="1" dirty="0" smtClean="0">
                <a:latin typeface="Arial"/>
                <a:cs typeface="Arial"/>
              </a:rPr>
              <a:t>revision (discuss):</a:t>
            </a:r>
            <a:r>
              <a:rPr lang="en-US" sz="2400" b="1" dirty="0">
                <a:latin typeface="Arial"/>
                <a:cs typeface="Arial"/>
              </a:rPr>
              <a:t> </a:t>
            </a:r>
            <a:endParaRPr lang="en-US" sz="2400" b="1" dirty="0">
              <a:latin typeface="Arial" panose="020B0604020202020204" pitchFamily="34" charset="0"/>
              <a:cs typeface="Arial" panose="020B0604020202020204" pitchFamily="34" charset="0"/>
            </a:endParaRPr>
          </a:p>
          <a:p>
            <a:pPr marL="1257300" lvl="2" indent="-342900" defTabSz="457200">
              <a:spcAft>
                <a:spcPts val="600"/>
              </a:spcAft>
              <a:buFont typeface="Wingdings" panose="05000000000000000000" pitchFamily="2" charset="2"/>
              <a:buChar char="§"/>
            </a:pPr>
            <a:r>
              <a:rPr lang="en-US" sz="2400" dirty="0">
                <a:solidFill>
                  <a:srgbClr val="000000"/>
                </a:solidFill>
                <a:latin typeface="Arial" panose="020B0604020202020204" pitchFamily="34" charset="0"/>
                <a:cs typeface="Arial" panose="020B0604020202020204" pitchFamily="34" charset="0"/>
              </a:rPr>
              <a:t>What type of negative effects do you want to explore?</a:t>
            </a:r>
          </a:p>
          <a:p>
            <a:pPr marL="1257300" lvl="2" indent="-342900" defTabSz="457200">
              <a:spcAft>
                <a:spcPts val="600"/>
              </a:spcAft>
              <a:buFont typeface="Wingdings" panose="05000000000000000000" pitchFamily="2" charset="2"/>
              <a:buChar char="§"/>
            </a:pPr>
            <a:r>
              <a:rPr lang="en-US" sz="2400" dirty="0">
                <a:solidFill>
                  <a:srgbClr val="000000"/>
                </a:solidFill>
                <a:latin typeface="Arial" panose="020B0604020202020204" pitchFamily="34" charset="0"/>
                <a:cs typeface="Arial" panose="020B0604020202020204" pitchFamily="34" charset="0"/>
              </a:rPr>
              <a:t>Who is the target population of smart phone users</a:t>
            </a:r>
            <a:br>
              <a:rPr lang="en-US" sz="2400" dirty="0">
                <a:solidFill>
                  <a:srgbClr val="000000"/>
                </a:solidFill>
                <a:latin typeface="Arial" panose="020B0604020202020204" pitchFamily="34" charset="0"/>
                <a:cs typeface="Arial" panose="020B0604020202020204" pitchFamily="34" charset="0"/>
              </a:rPr>
            </a:br>
            <a:r>
              <a:rPr lang="en-US" sz="2400" dirty="0">
                <a:solidFill>
                  <a:srgbClr val="000000"/>
                </a:solidFill>
                <a:latin typeface="Arial" panose="020B0604020202020204" pitchFamily="34" charset="0"/>
                <a:cs typeface="Arial" panose="020B0604020202020204" pitchFamily="34" charset="0"/>
              </a:rPr>
              <a:t>you will study? </a:t>
            </a:r>
          </a:p>
        </p:txBody>
      </p:sp>
      <p:sp>
        <p:nvSpPr>
          <p:cNvPr id="3" name="TextBox 2"/>
          <p:cNvSpPr txBox="1"/>
          <p:nvPr/>
        </p:nvSpPr>
        <p:spPr>
          <a:xfrm>
            <a:off x="2523744" y="502013"/>
            <a:ext cx="8007513" cy="646331"/>
          </a:xfrm>
          <a:prstGeom prst="rect">
            <a:avLst/>
          </a:prstGeom>
          <a:noFill/>
        </p:spPr>
        <p:txBody>
          <a:bodyPr wrap="none" rtlCol="0">
            <a:spAutoFit/>
          </a:bodyPr>
          <a:lstStyle/>
          <a:p>
            <a:pPr lvl="0" defTabSz="457200"/>
            <a:r>
              <a:rPr lang="en-US" sz="3600" b="1" i="1">
                <a:solidFill>
                  <a:prstClr val="black"/>
                </a:solidFill>
                <a:latin typeface="Arial" panose="020B0604020202020204" pitchFamily="34" charset="0"/>
                <a:cs typeface="Arial" panose="020B0604020202020204" pitchFamily="34" charset="0"/>
              </a:rPr>
              <a:t>Evaluating Your Research Question</a:t>
            </a:r>
          </a:p>
        </p:txBody>
      </p:sp>
      <p:pic>
        <p:nvPicPr>
          <p:cNvPr id="5" name="Picture 4" descr="Illustration of a smartphone&#10;&#10;https://upload.wikimedia.org/wikipedia/commons/2/2d/Mobile-Smartphone-icon.png" title="Image of a smartphon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228" y="2624034"/>
            <a:ext cx="2374082" cy="2374082"/>
          </a:xfrm>
          <a:prstGeom prst="rect">
            <a:avLst/>
          </a:prstGeom>
        </p:spPr>
      </p:pic>
    </p:spTree>
    <p:extLst>
      <p:ext uri="{BB962C8B-B14F-4D97-AF65-F5344CB8AC3E}">
        <p14:creationId xmlns:p14="http://schemas.microsoft.com/office/powerpoint/2010/main" val="8239084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illustration of binoculars from Bing Image Search in Word" title="graphic of binocular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74716" flipH="1">
            <a:off x="344054" y="733450"/>
            <a:ext cx="1968018" cy="1968018"/>
          </a:xfrm>
          <a:prstGeom prst="rect">
            <a:avLst/>
          </a:prstGeom>
        </p:spPr>
      </p:pic>
      <p:sp>
        <p:nvSpPr>
          <p:cNvPr id="2" name="TextBox 1"/>
          <p:cNvSpPr txBox="1"/>
          <p:nvPr/>
        </p:nvSpPr>
        <p:spPr>
          <a:xfrm>
            <a:off x="2848047" y="383368"/>
            <a:ext cx="8888324" cy="4893647"/>
          </a:xfrm>
          <a:prstGeom prst="rect">
            <a:avLst/>
          </a:prstGeom>
          <a:noFill/>
        </p:spPr>
        <p:txBody>
          <a:bodyPr wrap="square" rtlCol="0">
            <a:spAutoFit/>
          </a:bodyPr>
          <a:lstStyle/>
          <a:p>
            <a:pPr defTabSz="457200"/>
            <a:endParaRPr lang="en-US" sz="2800" b="1" i="1" dirty="0">
              <a:solidFill>
                <a:srgbClr val="FF0000"/>
              </a:solidFill>
              <a:latin typeface="Arial" panose="020B0604020202020204" pitchFamily="34" charset="0"/>
              <a:cs typeface="Arial" panose="020B0604020202020204" pitchFamily="34" charset="0"/>
            </a:endParaRPr>
          </a:p>
          <a:p>
            <a:pPr marL="457200" indent="-457200" defTabSz="457200">
              <a:lnSpc>
                <a:spcPct val="150000"/>
              </a:lnSpc>
              <a:spcAft>
                <a:spcPts val="1000"/>
              </a:spcAft>
              <a:buFont typeface="Wingdings" panose="05000000000000000000" pitchFamily="2" charset="2"/>
              <a:buChar char="q"/>
            </a:pPr>
            <a:r>
              <a:rPr lang="en-US" sz="2800" b="1" dirty="0">
                <a:solidFill>
                  <a:srgbClr val="0070C0"/>
                </a:solidFill>
                <a:latin typeface="Arial" panose="020B0604020202020204" pitchFamily="34" charset="0"/>
                <a:cs typeface="Arial" panose="020B0604020202020204" pitchFamily="34" charset="0"/>
              </a:rPr>
              <a:t>Is it focused? (not too broad, not too narrow) </a:t>
            </a:r>
            <a:endParaRPr lang="en-US" dirty="0">
              <a:solidFill>
                <a:prstClr val="black"/>
              </a:solidFill>
              <a:latin typeface="Arial" panose="020B0604020202020204" pitchFamily="34" charset="0"/>
              <a:cs typeface="Arial" panose="020B0604020202020204" pitchFamily="34" charset="0"/>
            </a:endParaRPr>
          </a:p>
          <a:p>
            <a:pPr defTabSz="457200">
              <a:spcAft>
                <a:spcPts val="600"/>
              </a:spcAft>
            </a:pPr>
            <a:r>
              <a:rPr lang="en-US" sz="2400" dirty="0">
                <a:solidFill>
                  <a:prstClr val="black"/>
                </a:solidFill>
                <a:latin typeface="Arial" panose="020B0604020202020204" pitchFamily="34" charset="0"/>
                <a:cs typeface="Arial" panose="020B0604020202020204" pitchFamily="34" charset="0"/>
              </a:rPr>
              <a:t>Draft: </a:t>
            </a:r>
            <a:r>
              <a:rPr lang="en-US" sz="2400" b="1" dirty="0">
                <a:latin typeface="Arial" panose="020B0604020202020204" pitchFamily="34" charset="0"/>
                <a:cs typeface="Arial" panose="020B0604020202020204" pitchFamily="34" charset="0"/>
              </a:rPr>
              <a:t>What are the negative effects of smart phone use?</a:t>
            </a:r>
            <a:endParaRPr lang="en-US" sz="2000" dirty="0">
              <a:solidFill>
                <a:srgbClr val="0070C0"/>
              </a:solidFill>
              <a:latin typeface="Arial" panose="020B0604020202020204" pitchFamily="34" charset="0"/>
              <a:cs typeface="Arial" panose="020B0604020202020204" pitchFamily="34" charset="0"/>
            </a:endParaRPr>
          </a:p>
          <a:p>
            <a:pPr lvl="0" defTabSz="457200">
              <a:spcAft>
                <a:spcPts val="2000"/>
              </a:spcAft>
            </a:pPr>
            <a:r>
              <a:rPr lang="en-US" sz="2400" dirty="0">
                <a:solidFill>
                  <a:srgbClr val="000000"/>
                </a:solidFill>
                <a:latin typeface="Arial" panose="020B0604020202020204" pitchFamily="34" charset="0"/>
                <a:cs typeface="Arial" panose="020B0604020202020204" pitchFamily="34" charset="0"/>
              </a:rPr>
              <a:t>Sample Revision: </a:t>
            </a:r>
            <a:r>
              <a:rPr lang="en-US" sz="2400" b="1" dirty="0">
                <a:solidFill>
                  <a:srgbClr val="00B050"/>
                </a:solidFill>
                <a:latin typeface="Arial" panose="020B0604020202020204" pitchFamily="34" charset="0"/>
                <a:cs typeface="Arial" panose="020B0604020202020204" pitchFamily="34" charset="0"/>
              </a:rPr>
              <a:t>What impact does smart phone use have 					  on intimate relationships? </a:t>
            </a:r>
          </a:p>
          <a:p>
            <a:pPr marL="800100" lvl="1" indent="-342900" defTabSz="457200">
              <a:spcAft>
                <a:spcPts val="1200"/>
              </a:spcAft>
              <a:buFont typeface="Arial" panose="020B0604020202020204" pitchFamily="34" charset="0"/>
              <a:buChar char="•"/>
            </a:pPr>
            <a:r>
              <a:rPr lang="en-US" sz="2400" dirty="0">
                <a:solidFill>
                  <a:srgbClr val="000000"/>
                </a:solidFill>
                <a:latin typeface="Arial"/>
                <a:cs typeface="Arial"/>
              </a:rPr>
              <a:t>Focus is narrowed to effects on </a:t>
            </a:r>
            <a:r>
              <a:rPr lang="en-US" sz="2400" b="1" dirty="0">
                <a:solidFill>
                  <a:srgbClr val="000000"/>
                </a:solidFill>
                <a:latin typeface="Arial"/>
                <a:cs typeface="Arial"/>
              </a:rPr>
              <a:t>intimate relationships</a:t>
            </a:r>
            <a:r>
              <a:rPr lang="en-US" sz="2400" dirty="0">
                <a:solidFill>
                  <a:srgbClr val="000000"/>
                </a:solidFill>
                <a:latin typeface="Arial"/>
                <a:cs typeface="Arial"/>
              </a:rPr>
              <a:t>.</a:t>
            </a:r>
          </a:p>
          <a:p>
            <a:pPr marL="800100" lvl="1" indent="-342900" defTabSz="457200">
              <a:spcAft>
                <a:spcPts val="1200"/>
              </a:spcAft>
              <a:buFont typeface="Arial" panose="020B0604020202020204" pitchFamily="34" charset="0"/>
              <a:buChar char="•"/>
            </a:pPr>
            <a:r>
              <a:rPr lang="en-US" sz="2400" dirty="0">
                <a:solidFill>
                  <a:srgbClr val="000000"/>
                </a:solidFill>
                <a:latin typeface="Arial"/>
                <a:cs typeface="Arial"/>
              </a:rPr>
              <a:t>Instead of assumed negative effects, the writer will </a:t>
            </a:r>
            <a:r>
              <a:rPr lang="en-US" sz="2400" b="1" dirty="0">
                <a:solidFill>
                  <a:srgbClr val="000000"/>
                </a:solidFill>
                <a:latin typeface="Arial"/>
                <a:cs typeface="Arial"/>
              </a:rPr>
              <a:t>collect data on all effects</a:t>
            </a:r>
            <a:r>
              <a:rPr lang="en-US" sz="2400" dirty="0">
                <a:solidFill>
                  <a:srgbClr val="000000"/>
                </a:solidFill>
                <a:latin typeface="Arial"/>
                <a:cs typeface="Arial"/>
              </a:rPr>
              <a:t>, positive or negative.</a:t>
            </a:r>
          </a:p>
          <a:p>
            <a:pPr marL="800100" lvl="1" indent="-342900" defTabSz="457200">
              <a:spcAft>
                <a:spcPts val="1200"/>
              </a:spcAft>
              <a:buFont typeface="Arial" panose="020B0604020202020204" pitchFamily="34" charset="0"/>
              <a:buChar char="•"/>
            </a:pPr>
            <a:r>
              <a:rPr lang="en-US" sz="2400" dirty="0">
                <a:solidFill>
                  <a:srgbClr val="000000"/>
                </a:solidFill>
                <a:latin typeface="Arial"/>
                <a:cs typeface="Arial"/>
              </a:rPr>
              <a:t>Topic is now more focused, helps direct writer to find answers.</a:t>
            </a:r>
            <a:endParaRPr lang="en-US" sz="2400" b="1" dirty="0">
              <a:solidFill>
                <a:prstClr val="black"/>
              </a:solidFill>
              <a:latin typeface="Arial" panose="020B0604020202020204" pitchFamily="34" charset="0"/>
              <a:cs typeface="Arial" panose="020B0604020202020204" pitchFamily="34" charset="0"/>
            </a:endParaRPr>
          </a:p>
        </p:txBody>
      </p:sp>
      <p:sp>
        <p:nvSpPr>
          <p:cNvPr id="3" name="TextBox 2"/>
          <p:cNvSpPr txBox="1"/>
          <p:nvPr/>
        </p:nvSpPr>
        <p:spPr>
          <a:xfrm>
            <a:off x="2423160" y="285682"/>
            <a:ext cx="8007513" cy="646331"/>
          </a:xfrm>
          <a:prstGeom prst="rect">
            <a:avLst/>
          </a:prstGeom>
          <a:noFill/>
        </p:spPr>
        <p:txBody>
          <a:bodyPr wrap="none" rtlCol="0">
            <a:spAutoFit/>
          </a:bodyPr>
          <a:lstStyle/>
          <a:p>
            <a:pPr lvl="0" defTabSz="457200"/>
            <a:r>
              <a:rPr lang="en-US" sz="3600" b="1" i="1">
                <a:solidFill>
                  <a:prstClr val="black"/>
                </a:solidFill>
                <a:latin typeface="Arial" panose="020B0604020202020204" pitchFamily="34" charset="0"/>
                <a:cs typeface="Arial" panose="020B0604020202020204" pitchFamily="34" charset="0"/>
              </a:rPr>
              <a:t>Evaluating Your Research Question</a:t>
            </a:r>
          </a:p>
        </p:txBody>
      </p:sp>
      <p:pic>
        <p:nvPicPr>
          <p:cNvPr id="5" name="Picture 4" descr="Illustration of a smartphone&#10;&#10;https://upload.wikimedia.org/wikipedia/commons/2/2d/Mobile-Smartphone-icon.png" title="Image of a smartphon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8180" y="2249302"/>
            <a:ext cx="1799867" cy="1799867"/>
          </a:xfrm>
          <a:prstGeom prst="rect">
            <a:avLst/>
          </a:prstGeom>
        </p:spPr>
      </p:pic>
    </p:spTree>
    <p:extLst>
      <p:ext uri="{BB962C8B-B14F-4D97-AF65-F5344CB8AC3E}">
        <p14:creationId xmlns:p14="http://schemas.microsoft.com/office/powerpoint/2010/main" val="2846545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title="5Ws and H questions in crossword formation"/>
          <p:cNvPicPr>
            <a:picLocks noChangeAspect="1"/>
          </p:cNvPicPr>
          <p:nvPr/>
        </p:nvPicPr>
        <p:blipFill>
          <a:blip r:embed="rId3">
            <a:extLst/>
          </a:blip>
          <a:stretch>
            <a:fillRect/>
          </a:stretch>
        </p:blipFill>
        <p:spPr>
          <a:xfrm>
            <a:off x="8131660" y="1828908"/>
            <a:ext cx="3450635" cy="3127519"/>
          </a:xfrm>
          <a:prstGeom prst="rect">
            <a:avLst/>
          </a:prstGeom>
        </p:spPr>
      </p:pic>
      <p:sp>
        <p:nvSpPr>
          <p:cNvPr id="2" name="TextBox 1"/>
          <p:cNvSpPr txBox="1"/>
          <p:nvPr/>
        </p:nvSpPr>
        <p:spPr>
          <a:xfrm>
            <a:off x="611781" y="825178"/>
            <a:ext cx="8340195" cy="4298613"/>
          </a:xfrm>
          <a:prstGeom prst="rect">
            <a:avLst/>
          </a:prstGeom>
          <a:noFill/>
        </p:spPr>
        <p:txBody>
          <a:bodyPr wrap="square" rtlCol="0" anchor="t">
            <a:spAutoFit/>
          </a:bodyPr>
          <a:lstStyle/>
          <a:p>
            <a:pPr defTabSz="457200"/>
            <a:endParaRPr lang="en-US" sz="2800" b="1" i="1" dirty="0">
              <a:solidFill>
                <a:prstClr val="black"/>
              </a:solidFill>
            </a:endParaRPr>
          </a:p>
          <a:p>
            <a:pPr marL="342900" indent="-342900" defTabSz="457200">
              <a:lnSpc>
                <a:spcPct val="150000"/>
              </a:lnSpc>
              <a:spcAft>
                <a:spcPts val="2000"/>
              </a:spcAft>
              <a:buFont typeface="Wingdings" panose="05000000000000000000" pitchFamily="2" charset="2"/>
              <a:buChar char="q"/>
            </a:pPr>
            <a:r>
              <a:rPr lang="en-US" sz="3200" b="1" dirty="0">
                <a:solidFill>
                  <a:srgbClr val="0070C0"/>
                </a:solidFill>
                <a:latin typeface="Arial"/>
                <a:cs typeface="Arial"/>
              </a:rPr>
              <a:t>  Is it clear?</a:t>
            </a:r>
            <a:endParaRPr lang="en-US" sz="900" b="1" dirty="0">
              <a:solidFill>
                <a:prstClr val="black"/>
              </a:solidFill>
              <a:latin typeface="Arial" panose="020B0604020202020204" pitchFamily="34" charset="0"/>
              <a:cs typeface="Arial" panose="020B0604020202020204" pitchFamily="34" charset="0"/>
            </a:endParaRPr>
          </a:p>
          <a:p>
            <a:pPr defTabSz="457200">
              <a:spcAft>
                <a:spcPts val="2000"/>
              </a:spcAft>
            </a:pPr>
            <a:r>
              <a:rPr lang="en-US" sz="2400" dirty="0">
                <a:latin typeface="Arial"/>
                <a:cs typeface="Arial"/>
              </a:rPr>
              <a:t>First Draft: </a:t>
            </a:r>
            <a:r>
              <a:rPr lang="en-US" sz="2400" b="1" dirty="0">
                <a:solidFill>
                  <a:srgbClr val="FF0000"/>
                </a:solidFill>
                <a:latin typeface="Arial"/>
                <a:cs typeface="Arial"/>
              </a:rPr>
              <a:t>Why are social networking sites harmful?</a:t>
            </a:r>
            <a:endParaRPr lang="en-US" sz="2400" dirty="0">
              <a:solidFill>
                <a:srgbClr val="FF0000"/>
              </a:solidFill>
            </a:endParaRPr>
          </a:p>
          <a:p>
            <a:pPr marL="576263" lvl="1" indent="-342900" defTabSz="457200">
              <a:spcAft>
                <a:spcPts val="1200"/>
              </a:spcAft>
              <a:buFont typeface="Arial" panose="020B0604020202020204" pitchFamily="34" charset="0"/>
              <a:buChar char="•"/>
            </a:pPr>
            <a:r>
              <a:rPr lang="en-US" sz="2400" dirty="0">
                <a:solidFill>
                  <a:srgbClr val="000000"/>
                </a:solidFill>
                <a:latin typeface="Arial"/>
                <a:cs typeface="Arial"/>
              </a:rPr>
              <a:t>It’s not clear how harm is defined. </a:t>
            </a:r>
          </a:p>
          <a:p>
            <a:pPr marL="576263" lvl="1" indent="-342900" defTabSz="457200">
              <a:spcAft>
                <a:spcPts val="1200"/>
              </a:spcAft>
              <a:buFont typeface="Arial" panose="020B0604020202020204" pitchFamily="34" charset="0"/>
              <a:buChar char="•"/>
            </a:pPr>
            <a:r>
              <a:rPr lang="en-US" sz="2400" dirty="0" smtClean="0">
                <a:solidFill>
                  <a:srgbClr val="000000"/>
                </a:solidFill>
                <a:latin typeface="Arial"/>
                <a:cs typeface="Arial"/>
              </a:rPr>
              <a:t>The </a:t>
            </a:r>
            <a:r>
              <a:rPr lang="en-US" sz="2400" dirty="0">
                <a:solidFill>
                  <a:srgbClr val="000000"/>
                </a:solidFill>
                <a:latin typeface="Arial"/>
                <a:cs typeface="Arial"/>
              </a:rPr>
              <a:t>question assumes that “harm” is already </a:t>
            </a:r>
            <a:r>
              <a:rPr lang="en-US" sz="2400" dirty="0" smtClean="0">
                <a:solidFill>
                  <a:srgbClr val="000000"/>
                </a:solidFill>
                <a:latin typeface="Arial"/>
                <a:cs typeface="Arial"/>
              </a:rPr>
              <a:t>proven</a:t>
            </a:r>
            <a:br>
              <a:rPr lang="en-US" sz="2400" dirty="0" smtClean="0">
                <a:solidFill>
                  <a:srgbClr val="000000"/>
                </a:solidFill>
                <a:latin typeface="Arial"/>
                <a:cs typeface="Arial"/>
              </a:rPr>
            </a:br>
            <a:r>
              <a:rPr lang="en-US" sz="2400" dirty="0" smtClean="0">
                <a:solidFill>
                  <a:srgbClr val="000000"/>
                </a:solidFill>
                <a:latin typeface="Arial"/>
                <a:cs typeface="Arial"/>
              </a:rPr>
              <a:t>or </a:t>
            </a:r>
            <a:r>
              <a:rPr lang="en-US" sz="2400" dirty="0">
                <a:solidFill>
                  <a:srgbClr val="000000"/>
                </a:solidFill>
                <a:latin typeface="Arial"/>
                <a:cs typeface="Arial"/>
              </a:rPr>
              <a:t>accepted.</a:t>
            </a:r>
          </a:p>
          <a:p>
            <a:pPr marL="576263" lvl="1" indent="-342900" defTabSz="457200">
              <a:spcAft>
                <a:spcPts val="1200"/>
              </a:spcAft>
              <a:buFont typeface="Arial" panose="020B0604020202020204" pitchFamily="34" charset="0"/>
              <a:buChar char="•"/>
            </a:pPr>
            <a:r>
              <a:rPr lang="en-US" sz="2400" dirty="0" smtClean="0">
                <a:solidFill>
                  <a:srgbClr val="000000"/>
                </a:solidFill>
                <a:latin typeface="Arial"/>
                <a:cs typeface="Arial"/>
              </a:rPr>
              <a:t>In</a:t>
            </a:r>
            <a:r>
              <a:rPr lang="en-US" sz="2400" dirty="0">
                <a:solidFill>
                  <a:srgbClr val="000000"/>
                </a:solidFill>
                <a:latin typeface="Arial"/>
                <a:cs typeface="Arial"/>
              </a:rPr>
              <a:t> what way are social networking sites harmful,</a:t>
            </a:r>
            <a:br>
              <a:rPr lang="en-US" sz="2400" dirty="0">
                <a:solidFill>
                  <a:srgbClr val="000000"/>
                </a:solidFill>
                <a:latin typeface="Arial"/>
                <a:cs typeface="Arial"/>
              </a:rPr>
            </a:br>
            <a:r>
              <a:rPr lang="en-US" sz="2400" dirty="0">
                <a:solidFill>
                  <a:srgbClr val="000000"/>
                </a:solidFill>
                <a:latin typeface="Arial"/>
                <a:cs typeface="Arial"/>
              </a:rPr>
              <a:t>and to whom? </a:t>
            </a:r>
          </a:p>
        </p:txBody>
      </p:sp>
      <p:sp>
        <p:nvSpPr>
          <p:cNvPr id="5" name="TextBox 4"/>
          <p:cNvSpPr txBox="1"/>
          <p:nvPr/>
        </p:nvSpPr>
        <p:spPr>
          <a:xfrm>
            <a:off x="2523744" y="502013"/>
            <a:ext cx="8007513" cy="646331"/>
          </a:xfrm>
          <a:prstGeom prst="rect">
            <a:avLst/>
          </a:prstGeom>
          <a:noFill/>
        </p:spPr>
        <p:txBody>
          <a:bodyPr wrap="none" rtlCol="0">
            <a:spAutoFit/>
          </a:bodyPr>
          <a:lstStyle/>
          <a:p>
            <a:pPr lvl="0" defTabSz="457200"/>
            <a:r>
              <a:rPr lang="en-US" sz="3600" b="1" i="1">
                <a:solidFill>
                  <a:prstClr val="black"/>
                </a:solidFill>
                <a:latin typeface="Arial" panose="020B0604020202020204" pitchFamily="34" charset="0"/>
                <a:cs typeface="Arial" panose="020B0604020202020204" pitchFamily="34" charset="0"/>
              </a:rPr>
              <a:t>Evaluating Your Research Question</a:t>
            </a:r>
          </a:p>
        </p:txBody>
      </p:sp>
    </p:spTree>
    <p:extLst>
      <p:ext uri="{BB962C8B-B14F-4D97-AF65-F5344CB8AC3E}">
        <p14:creationId xmlns:p14="http://schemas.microsoft.com/office/powerpoint/2010/main" val="17918732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http://images.askmen.com/fashion/accessories/1238443298_oliver-peoples-emerson-eyeglasses_1.jpg" title="eyeglasses"/>
          <p:cNvPicPr>
            <a:picLocks noChangeAspect="1"/>
          </p:cNvPicPr>
          <p:nvPr/>
        </p:nvPicPr>
        <p:blipFill>
          <a:blip r:embed="rId3">
            <a:extLst>
              <a:ext uri="{BEBA8EAE-BF5A-486C-A8C5-ECC9F3942E4B}">
                <a14:imgProps xmlns:a14="http://schemas.microsoft.com/office/drawing/2010/main">
                  <a14:imgLayer r:embed="rId4">
                    <a14:imgEffect>
                      <a14:backgroundRemoval t="0" b="100000" l="0" r="99333"/>
                    </a14:imgEffect>
                  </a14:imgLayer>
                </a14:imgProps>
              </a:ext>
              <a:ext uri="{28A0092B-C50C-407E-A947-70E740481C1C}">
                <a14:useLocalDpi xmlns:a14="http://schemas.microsoft.com/office/drawing/2010/main" val="0"/>
              </a:ext>
            </a:extLst>
          </a:blip>
          <a:stretch>
            <a:fillRect/>
          </a:stretch>
        </p:blipFill>
        <p:spPr>
          <a:xfrm>
            <a:off x="7837217" y="2109166"/>
            <a:ext cx="2573106" cy="2573106"/>
          </a:xfrm>
          <a:prstGeom prst="rect">
            <a:avLst/>
          </a:prstGeom>
        </p:spPr>
      </p:pic>
      <p:sp>
        <p:nvSpPr>
          <p:cNvPr id="2" name="TextBox 1"/>
          <p:cNvSpPr txBox="1"/>
          <p:nvPr/>
        </p:nvSpPr>
        <p:spPr>
          <a:xfrm>
            <a:off x="737837" y="896112"/>
            <a:ext cx="7831128" cy="3867725"/>
          </a:xfrm>
          <a:prstGeom prst="rect">
            <a:avLst/>
          </a:prstGeom>
          <a:noFill/>
        </p:spPr>
        <p:txBody>
          <a:bodyPr wrap="square" rtlCol="0" anchor="t">
            <a:spAutoFit/>
          </a:bodyPr>
          <a:lstStyle/>
          <a:p>
            <a:pPr defTabSz="457200"/>
            <a:endParaRPr lang="en-US" sz="2400" b="1" i="1" dirty="0">
              <a:solidFill>
                <a:prstClr val="black"/>
              </a:solidFill>
            </a:endParaRPr>
          </a:p>
          <a:p>
            <a:pPr marL="342900" indent="-342900" defTabSz="457200">
              <a:lnSpc>
                <a:spcPct val="150000"/>
              </a:lnSpc>
              <a:spcAft>
                <a:spcPts val="2000"/>
              </a:spcAft>
              <a:buFont typeface="Wingdings" panose="05000000000000000000" pitchFamily="2" charset="2"/>
              <a:buChar char="q"/>
            </a:pPr>
            <a:r>
              <a:rPr lang="en-US" sz="3200" b="1" dirty="0">
                <a:solidFill>
                  <a:srgbClr val="0070C0"/>
                </a:solidFill>
                <a:latin typeface="Arial"/>
                <a:cs typeface="Arial"/>
              </a:rPr>
              <a:t>  Is it clear?</a:t>
            </a:r>
          </a:p>
          <a:p>
            <a:pPr defTabSz="457200">
              <a:spcAft>
                <a:spcPts val="2000"/>
              </a:spcAft>
            </a:pPr>
            <a:r>
              <a:rPr lang="en-US" sz="2400" dirty="0">
                <a:latin typeface="Arial"/>
                <a:cs typeface="Arial"/>
              </a:rPr>
              <a:t>First Draft: </a:t>
            </a:r>
            <a:r>
              <a:rPr lang="en-US" sz="2400" b="1" dirty="0">
                <a:solidFill>
                  <a:srgbClr val="FF0000"/>
                </a:solidFill>
                <a:latin typeface="Arial"/>
                <a:cs typeface="Arial"/>
              </a:rPr>
              <a:t>Why are social networking sites harmful?</a:t>
            </a:r>
          </a:p>
          <a:p>
            <a:pPr defTabSz="457200">
              <a:spcAft>
                <a:spcPts val="1200"/>
              </a:spcAft>
            </a:pPr>
            <a:r>
              <a:rPr lang="en-US" sz="2400" b="1" dirty="0">
                <a:latin typeface="Arial"/>
                <a:cs typeface="Arial"/>
              </a:rPr>
              <a:t>Considerations for revision </a:t>
            </a:r>
            <a:r>
              <a:rPr lang="en-US" sz="2400" b="1" dirty="0" smtClean="0">
                <a:latin typeface="Arial"/>
                <a:cs typeface="Arial"/>
              </a:rPr>
              <a:t>(discuss):</a:t>
            </a:r>
            <a:r>
              <a:rPr lang="en-US" sz="2000" b="1" dirty="0">
                <a:latin typeface="Arial"/>
                <a:cs typeface="Arial"/>
              </a:rPr>
              <a:t> </a:t>
            </a:r>
            <a:endParaRPr lang="en-US" sz="2400" b="1" dirty="0">
              <a:solidFill>
                <a:prstClr val="black"/>
              </a:solidFill>
              <a:latin typeface="Arial" panose="020B0604020202020204" pitchFamily="34" charset="0"/>
              <a:cs typeface="Arial" panose="020B0604020202020204" pitchFamily="34" charset="0"/>
            </a:endParaRPr>
          </a:p>
          <a:p>
            <a:pPr marL="800100" lvl="1" indent="-342900" defTabSz="457200">
              <a:spcAft>
                <a:spcPts val="600"/>
              </a:spcAft>
              <a:buFont typeface="Arial" panose="020B0604020202020204" pitchFamily="34" charset="0"/>
              <a:buChar char="•"/>
            </a:pPr>
            <a:r>
              <a:rPr lang="en-US" sz="2400" dirty="0">
                <a:latin typeface="Arial"/>
                <a:cs typeface="Arial"/>
              </a:rPr>
              <a:t>How is harm defined in this context?</a:t>
            </a:r>
          </a:p>
          <a:p>
            <a:pPr marL="800100" lvl="1" indent="-342900" defTabSz="457200">
              <a:spcAft>
                <a:spcPts val="600"/>
              </a:spcAft>
              <a:buFont typeface="Arial" panose="020B0604020202020204" pitchFamily="34" charset="0"/>
              <a:buChar char="•"/>
            </a:pPr>
            <a:r>
              <a:rPr lang="en-US" sz="2400" dirty="0">
                <a:latin typeface="Arial"/>
                <a:cs typeface="Arial"/>
              </a:rPr>
              <a:t>Which networking sites will be considered?</a:t>
            </a:r>
            <a:endParaRPr lang="en-US" dirty="0"/>
          </a:p>
          <a:p>
            <a:pPr marL="800100" lvl="1" indent="-342900" defTabSz="457200">
              <a:spcAft>
                <a:spcPts val="600"/>
              </a:spcAft>
              <a:buFont typeface="Arial" panose="020B0604020202020204" pitchFamily="34" charset="0"/>
              <a:buChar char="•"/>
            </a:pPr>
            <a:r>
              <a:rPr lang="en-US" sz="2400" dirty="0">
                <a:latin typeface="Arial"/>
                <a:cs typeface="Arial"/>
              </a:rPr>
              <a:t>What population will be studied?</a:t>
            </a:r>
            <a:endParaRPr lang="en-US" sz="2400" dirty="0">
              <a:latin typeface="Arial" panose="020B0604020202020204" pitchFamily="34" charset="0"/>
              <a:cs typeface="Arial" panose="020B0604020202020204" pitchFamily="34" charset="0"/>
            </a:endParaRPr>
          </a:p>
        </p:txBody>
      </p:sp>
      <p:sp>
        <p:nvSpPr>
          <p:cNvPr id="5" name="TextBox 4"/>
          <p:cNvSpPr txBox="1"/>
          <p:nvPr/>
        </p:nvSpPr>
        <p:spPr>
          <a:xfrm>
            <a:off x="2523744" y="502013"/>
            <a:ext cx="8007513" cy="646331"/>
          </a:xfrm>
          <a:prstGeom prst="rect">
            <a:avLst/>
          </a:prstGeom>
          <a:noFill/>
        </p:spPr>
        <p:txBody>
          <a:bodyPr wrap="none" rtlCol="0">
            <a:spAutoFit/>
          </a:bodyPr>
          <a:lstStyle/>
          <a:p>
            <a:pPr lvl="0" defTabSz="457200"/>
            <a:r>
              <a:rPr lang="en-US" sz="3600" b="1" i="1">
                <a:solidFill>
                  <a:prstClr val="black"/>
                </a:solidFill>
                <a:latin typeface="Arial" panose="020B0604020202020204" pitchFamily="34" charset="0"/>
                <a:cs typeface="Arial" panose="020B0604020202020204" pitchFamily="34" charset="0"/>
              </a:rPr>
              <a:t>Evaluating Your Research Question</a:t>
            </a:r>
          </a:p>
        </p:txBody>
      </p:sp>
    </p:spTree>
    <p:extLst>
      <p:ext uri="{BB962C8B-B14F-4D97-AF65-F5344CB8AC3E}">
        <p14:creationId xmlns:p14="http://schemas.microsoft.com/office/powerpoint/2010/main" val="36097567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Image of eyeglasses in front of a letters chart&#10;http://2.bp.blogspot.com/-Cpm04uERExY/U_4Hi7yPeyI/AAAAAAAAQxg/iPyECf6yV9Y/s1600/C%C3%B3mo%2Bver%2Bsin%2Bgafas.jpg" title="Eyeglasses show letters clearl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38647" y="2182987"/>
            <a:ext cx="2843330" cy="1906808"/>
          </a:xfrm>
          <a:prstGeom prst="rect">
            <a:avLst/>
          </a:prstGeom>
        </p:spPr>
      </p:pic>
      <p:sp>
        <p:nvSpPr>
          <p:cNvPr id="2" name="TextBox 1"/>
          <p:cNvSpPr txBox="1"/>
          <p:nvPr/>
        </p:nvSpPr>
        <p:spPr>
          <a:xfrm>
            <a:off x="737837" y="783717"/>
            <a:ext cx="8000810" cy="4996240"/>
          </a:xfrm>
          <a:prstGeom prst="rect">
            <a:avLst/>
          </a:prstGeom>
          <a:noFill/>
        </p:spPr>
        <p:txBody>
          <a:bodyPr wrap="square" rtlCol="0" anchor="t">
            <a:spAutoFit/>
          </a:bodyPr>
          <a:lstStyle/>
          <a:p>
            <a:pPr marL="342900" lvl="0" indent="-342900" defTabSz="457200">
              <a:lnSpc>
                <a:spcPct val="150000"/>
              </a:lnSpc>
              <a:buFont typeface="Wingdings" panose="05000000000000000000" pitchFamily="2" charset="2"/>
              <a:buChar char="q"/>
            </a:pPr>
            <a:r>
              <a:rPr lang="en-US" sz="3200" b="1" dirty="0" smtClean="0">
                <a:solidFill>
                  <a:srgbClr val="0070C0"/>
                </a:solidFill>
                <a:latin typeface="Arial"/>
                <a:cs typeface="Arial"/>
              </a:rPr>
              <a:t> </a:t>
            </a:r>
            <a:r>
              <a:rPr lang="en-US" sz="3200" b="1" dirty="0">
                <a:solidFill>
                  <a:srgbClr val="0070C0"/>
                </a:solidFill>
                <a:latin typeface="Arial"/>
                <a:cs typeface="Arial"/>
              </a:rPr>
              <a:t>Is it clear?</a:t>
            </a:r>
            <a:endParaRPr lang="en-US" sz="2400" b="1" dirty="0">
              <a:solidFill>
                <a:prstClr val="black"/>
              </a:solidFill>
              <a:latin typeface="Arial" panose="020B0604020202020204" pitchFamily="34" charset="0"/>
              <a:cs typeface="Arial" panose="020B0604020202020204" pitchFamily="34" charset="0"/>
            </a:endParaRPr>
          </a:p>
          <a:p>
            <a:pPr defTabSz="457200">
              <a:spcBef>
                <a:spcPts val="600"/>
              </a:spcBef>
            </a:pPr>
            <a:r>
              <a:rPr lang="en-US" sz="2400" dirty="0">
                <a:latin typeface="Arial"/>
                <a:cs typeface="Arial"/>
              </a:rPr>
              <a:t>First Draft: </a:t>
            </a:r>
            <a:r>
              <a:rPr lang="en-US" sz="2400" b="1" dirty="0">
                <a:latin typeface="Arial"/>
                <a:cs typeface="Arial"/>
              </a:rPr>
              <a:t>Why are social networking sites harmful?</a:t>
            </a:r>
          </a:p>
          <a:p>
            <a:pPr defTabSz="457200">
              <a:spcBef>
                <a:spcPts val="1200"/>
              </a:spcBef>
              <a:spcAft>
                <a:spcPts val="2000"/>
              </a:spcAft>
            </a:pPr>
            <a:r>
              <a:rPr lang="en-US" sz="2400" dirty="0">
                <a:latin typeface="Arial"/>
                <a:cs typeface="Arial"/>
              </a:rPr>
              <a:t>Sample Revision: </a:t>
            </a:r>
            <a:r>
              <a:rPr lang="en-US" sz="2400" dirty="0">
                <a:solidFill>
                  <a:srgbClr val="00B050"/>
                </a:solidFill>
                <a:latin typeface="Arial"/>
                <a:cs typeface="Arial"/>
              </a:rPr>
              <a:t>How are 12- to 16-year-olds 		addressing privacy concerns when using social 	media such as Facebook and Instagram?</a:t>
            </a:r>
            <a:endParaRPr lang="en-US" sz="2400" dirty="0">
              <a:solidFill>
                <a:srgbClr val="00B050"/>
              </a:solidFill>
              <a:latin typeface="Arial" panose="020B0604020202020204" pitchFamily="34" charset="0"/>
              <a:cs typeface="Arial" panose="020B0604020202020204" pitchFamily="34" charset="0"/>
            </a:endParaRPr>
          </a:p>
          <a:p>
            <a:pPr lvl="1" defTabSz="457200">
              <a:spcAft>
                <a:spcPts val="600"/>
              </a:spcAft>
            </a:pPr>
            <a:r>
              <a:rPr lang="en-US" sz="2400" dirty="0">
                <a:solidFill>
                  <a:srgbClr val="000000"/>
                </a:solidFill>
                <a:latin typeface="Arial"/>
                <a:cs typeface="Arial"/>
              </a:rPr>
              <a:t>This revision clarifies:</a:t>
            </a:r>
          </a:p>
          <a:p>
            <a:pPr marL="800100" lvl="1" indent="-342900" defTabSz="457200">
              <a:buFont typeface="Arial" panose="020B0604020202020204" pitchFamily="34" charset="0"/>
              <a:buChar char="•"/>
            </a:pPr>
            <a:r>
              <a:rPr lang="en-US" sz="2400" dirty="0">
                <a:solidFill>
                  <a:srgbClr val="000000"/>
                </a:solidFill>
                <a:latin typeface="Arial"/>
                <a:cs typeface="Arial"/>
              </a:rPr>
              <a:t>who we are talking about/what population (12- to 16-year-olds)</a:t>
            </a:r>
          </a:p>
          <a:p>
            <a:pPr marL="800100" lvl="1" indent="-342900" defTabSz="457200">
              <a:buFont typeface="Arial" panose="020B0604020202020204" pitchFamily="34" charset="0"/>
              <a:buChar char="•"/>
            </a:pPr>
            <a:r>
              <a:rPr lang="en-US" sz="2400" dirty="0">
                <a:solidFill>
                  <a:srgbClr val="000000"/>
                </a:solidFill>
                <a:latin typeface="Arial"/>
                <a:cs typeface="Arial"/>
              </a:rPr>
              <a:t>which specific sites (Facebook and Instagram)</a:t>
            </a:r>
          </a:p>
          <a:p>
            <a:pPr marL="800100" lvl="1" indent="-342900" defTabSz="457200">
              <a:buFont typeface="Arial" panose="020B0604020202020204" pitchFamily="34" charset="0"/>
              <a:buChar char="•"/>
            </a:pPr>
            <a:r>
              <a:rPr lang="en-US" sz="2400" dirty="0">
                <a:solidFill>
                  <a:srgbClr val="000000"/>
                </a:solidFill>
                <a:latin typeface="Arial"/>
                <a:cs typeface="Arial"/>
              </a:rPr>
              <a:t>what the harm could be (loss of privacy)</a:t>
            </a:r>
            <a:endParaRPr lang="en-US" sz="2400" dirty="0">
              <a:solidFill>
                <a:prstClr val="black"/>
              </a:solidFill>
            </a:endParaRPr>
          </a:p>
          <a:p>
            <a:pPr marL="285750" indent="-285750" defTabSz="457200">
              <a:buFont typeface="Arial"/>
              <a:buChar char="•"/>
            </a:pPr>
            <a:endParaRPr lang="en-US" dirty="0">
              <a:solidFill>
                <a:prstClr val="black"/>
              </a:solidFill>
            </a:endParaRPr>
          </a:p>
        </p:txBody>
      </p:sp>
      <p:sp>
        <p:nvSpPr>
          <p:cNvPr id="5" name="TextBox 4"/>
          <p:cNvSpPr txBox="1"/>
          <p:nvPr/>
        </p:nvSpPr>
        <p:spPr>
          <a:xfrm>
            <a:off x="2468880" y="298626"/>
            <a:ext cx="8007513" cy="646331"/>
          </a:xfrm>
          <a:prstGeom prst="rect">
            <a:avLst/>
          </a:prstGeom>
          <a:noFill/>
        </p:spPr>
        <p:txBody>
          <a:bodyPr wrap="none" rtlCol="0">
            <a:spAutoFit/>
          </a:bodyPr>
          <a:lstStyle/>
          <a:p>
            <a:pPr lvl="0" defTabSz="457200"/>
            <a:r>
              <a:rPr lang="en-US" sz="3600" b="1" i="1">
                <a:solidFill>
                  <a:prstClr val="black"/>
                </a:solidFill>
                <a:latin typeface="Arial" panose="020B0604020202020204" pitchFamily="34" charset="0"/>
                <a:cs typeface="Arial" panose="020B0604020202020204" pitchFamily="34" charset="0"/>
              </a:rPr>
              <a:t>Evaluating Your Research Question</a:t>
            </a:r>
          </a:p>
        </p:txBody>
      </p:sp>
    </p:spTree>
    <p:extLst>
      <p:ext uri="{BB962C8B-B14F-4D97-AF65-F5344CB8AC3E}">
        <p14:creationId xmlns:p14="http://schemas.microsoft.com/office/powerpoint/2010/main" val="31301948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609219" y="824494"/>
            <a:ext cx="11001756" cy="4729500"/>
          </a:xfrm>
          <a:prstGeom prst="rect">
            <a:avLst/>
          </a:prstGeom>
          <a:noFill/>
        </p:spPr>
        <p:txBody>
          <a:bodyPr wrap="square" rtlCol="0" anchor="t">
            <a:spAutoFit/>
          </a:bodyPr>
          <a:lstStyle/>
          <a:p>
            <a:pPr marL="342900" indent="-342900" defTabSz="457200">
              <a:lnSpc>
                <a:spcPct val="150000"/>
              </a:lnSpc>
              <a:spcAft>
                <a:spcPts val="600"/>
              </a:spcAft>
              <a:buFont typeface="Wingdings" panose="05000000000000000000" pitchFamily="2" charset="2"/>
              <a:buChar char="q"/>
            </a:pPr>
            <a:r>
              <a:rPr lang="en-US" sz="3200" b="1" dirty="0">
                <a:solidFill>
                  <a:srgbClr val="0070C0"/>
                </a:solidFill>
                <a:latin typeface="Arial"/>
                <a:cs typeface="Arial"/>
              </a:rPr>
              <a:t>  </a:t>
            </a:r>
            <a:r>
              <a:rPr lang="en-US" sz="2800" b="1" dirty="0">
                <a:solidFill>
                  <a:srgbClr val="0070C0"/>
                </a:solidFill>
                <a:latin typeface="Arial"/>
                <a:cs typeface="Arial"/>
              </a:rPr>
              <a:t>Is it manageable in scope?</a:t>
            </a:r>
            <a:endParaRPr lang="en-US" sz="2800" dirty="0">
              <a:solidFill>
                <a:prstClr val="black"/>
              </a:solidFill>
              <a:latin typeface="Arial"/>
              <a:cs typeface="Arial"/>
            </a:endParaRPr>
          </a:p>
          <a:p>
            <a:pPr defTabSz="457200">
              <a:spcAft>
                <a:spcPts val="1200"/>
              </a:spcAft>
            </a:pPr>
            <a:r>
              <a:rPr lang="en-US" sz="2400" dirty="0">
                <a:latin typeface="Arial"/>
                <a:cs typeface="Arial"/>
              </a:rPr>
              <a:t>First Draft: </a:t>
            </a:r>
            <a:r>
              <a:rPr lang="en-US" sz="2400" b="1" dirty="0">
                <a:solidFill>
                  <a:srgbClr val="FF0000"/>
                </a:solidFill>
                <a:latin typeface="Arial"/>
                <a:cs typeface="Arial"/>
              </a:rPr>
              <a:t>Is college the best option for people?</a:t>
            </a:r>
            <a:endParaRPr lang="en-US" sz="2400" b="1" dirty="0">
              <a:solidFill>
                <a:srgbClr val="FF0000"/>
              </a:solidFill>
              <a:latin typeface="Arial" panose="020B0604020202020204" pitchFamily="34" charset="0"/>
              <a:cs typeface="Arial" panose="020B0604020202020204" pitchFamily="34" charset="0"/>
            </a:endParaRPr>
          </a:p>
          <a:p>
            <a:pPr defTabSz="457200">
              <a:spcAft>
                <a:spcPts val="1000"/>
              </a:spcAft>
            </a:pPr>
            <a:r>
              <a:rPr lang="en-US" sz="2400" dirty="0">
                <a:solidFill>
                  <a:srgbClr val="000000"/>
                </a:solidFill>
                <a:latin typeface="Arial"/>
                <a:cs typeface="Arial"/>
              </a:rPr>
              <a:t>Many additional questions arise because the scope is too broad. </a:t>
            </a:r>
          </a:p>
          <a:p>
            <a:pPr marL="800100" lvl="1" indent="-342900" defTabSz="457200">
              <a:spcAft>
                <a:spcPts val="600"/>
              </a:spcAft>
              <a:buFont typeface="Arial" panose="020B0604020202020204" pitchFamily="34" charset="0"/>
              <a:buChar char="•"/>
            </a:pPr>
            <a:r>
              <a:rPr lang="en-US" sz="2400" dirty="0">
                <a:solidFill>
                  <a:srgbClr val="000000"/>
                </a:solidFill>
                <a:latin typeface="Arial"/>
                <a:cs typeface="Arial"/>
              </a:rPr>
              <a:t>What types of people? (young, career-seeking, career-changing, or all?) </a:t>
            </a:r>
          </a:p>
          <a:p>
            <a:pPr marL="800100" lvl="1" indent="-342900" defTabSz="457200">
              <a:spcAft>
                <a:spcPts val="600"/>
              </a:spcAft>
              <a:buFont typeface="Arial" panose="020B0604020202020204" pitchFamily="34" charset="0"/>
              <a:buChar char="•"/>
            </a:pPr>
            <a:r>
              <a:rPr lang="en-US" sz="2400" dirty="0">
                <a:solidFill>
                  <a:srgbClr val="000000"/>
                </a:solidFill>
                <a:latin typeface="Arial"/>
                <a:cs typeface="Arial"/>
              </a:rPr>
              <a:t>What other options besides college will be considered? </a:t>
            </a:r>
          </a:p>
          <a:p>
            <a:pPr marL="800100" lvl="1" indent="-342900" defTabSz="457200">
              <a:spcAft>
                <a:spcPts val="600"/>
              </a:spcAft>
              <a:buFont typeface="Arial" panose="020B0604020202020204" pitchFamily="34" charset="0"/>
              <a:buChar char="•"/>
            </a:pPr>
            <a:r>
              <a:rPr lang="en-US" sz="2400" dirty="0">
                <a:solidFill>
                  <a:srgbClr val="000000"/>
                </a:solidFill>
                <a:latin typeface="Arial"/>
                <a:cs typeface="Arial"/>
              </a:rPr>
              <a:t>How is “best” defined—affordability, future job placement, meaningful or fulfilling work?</a:t>
            </a:r>
          </a:p>
          <a:p>
            <a:pPr defTabSz="457200">
              <a:spcAft>
                <a:spcPts val="600"/>
              </a:spcAft>
            </a:pPr>
            <a:r>
              <a:rPr lang="en-US" sz="2400" dirty="0">
                <a:solidFill>
                  <a:srgbClr val="000000"/>
                </a:solidFill>
                <a:latin typeface="Arial"/>
                <a:cs typeface="Arial"/>
              </a:rPr>
              <a:t>A paper that attempted to answer this question would be too long and probably not researchable within the time frame.</a:t>
            </a:r>
          </a:p>
          <a:p>
            <a:pPr defTabSz="457200"/>
            <a:endParaRPr lang="en-US" dirty="0">
              <a:solidFill>
                <a:prstClr val="black"/>
              </a:solidFill>
            </a:endParaRPr>
          </a:p>
        </p:txBody>
      </p:sp>
      <p:sp>
        <p:nvSpPr>
          <p:cNvPr id="5" name="TextBox 4"/>
          <p:cNvSpPr txBox="1"/>
          <p:nvPr/>
        </p:nvSpPr>
        <p:spPr>
          <a:xfrm>
            <a:off x="999744" y="273413"/>
            <a:ext cx="8007513" cy="646331"/>
          </a:xfrm>
          <a:prstGeom prst="rect">
            <a:avLst/>
          </a:prstGeom>
          <a:noFill/>
        </p:spPr>
        <p:txBody>
          <a:bodyPr wrap="none" rtlCol="0">
            <a:spAutoFit/>
          </a:bodyPr>
          <a:lstStyle/>
          <a:p>
            <a:pPr lvl="0" defTabSz="457200"/>
            <a:r>
              <a:rPr lang="en-US" sz="3600" b="1" i="1" dirty="0">
                <a:solidFill>
                  <a:prstClr val="black"/>
                </a:solidFill>
                <a:latin typeface="Arial" panose="020B0604020202020204" pitchFamily="34" charset="0"/>
                <a:cs typeface="Arial" panose="020B0604020202020204" pitchFamily="34" charset="0"/>
              </a:rPr>
              <a:t>Evaluating Your Research Question</a:t>
            </a:r>
          </a:p>
        </p:txBody>
      </p:sp>
    </p:spTree>
    <p:extLst>
      <p:ext uri="{BB962C8B-B14F-4D97-AF65-F5344CB8AC3E}">
        <p14:creationId xmlns:p14="http://schemas.microsoft.com/office/powerpoint/2010/main" val="555241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693309" y="1123008"/>
            <a:ext cx="7679573" cy="3534301"/>
          </a:xfrm>
          <a:prstGeom prst="rect">
            <a:avLst/>
          </a:prstGeom>
          <a:noFill/>
        </p:spPr>
        <p:txBody>
          <a:bodyPr wrap="square" rtlCol="0" anchor="t">
            <a:spAutoFit/>
          </a:bodyPr>
          <a:lstStyle/>
          <a:p>
            <a:pPr marL="342900" indent="-342900" defTabSz="457200">
              <a:lnSpc>
                <a:spcPct val="150000"/>
              </a:lnSpc>
              <a:spcAft>
                <a:spcPts val="600"/>
              </a:spcAft>
              <a:buFont typeface="Wingdings" panose="05000000000000000000" pitchFamily="2" charset="2"/>
              <a:buChar char="q"/>
            </a:pPr>
            <a:r>
              <a:rPr lang="en-US" sz="3200" b="1" dirty="0">
                <a:solidFill>
                  <a:srgbClr val="0070C0"/>
                </a:solidFill>
                <a:latin typeface="Arial"/>
                <a:cs typeface="Arial"/>
              </a:rPr>
              <a:t> Is it manageable in scope?</a:t>
            </a:r>
            <a:endParaRPr lang="en-US" sz="3200" dirty="0">
              <a:solidFill>
                <a:prstClr val="black"/>
              </a:solidFill>
              <a:latin typeface="Arial"/>
              <a:cs typeface="Arial"/>
            </a:endParaRPr>
          </a:p>
          <a:p>
            <a:pPr defTabSz="457200">
              <a:spcAft>
                <a:spcPts val="1000"/>
              </a:spcAft>
            </a:pPr>
            <a:r>
              <a:rPr lang="en-US" sz="2400" dirty="0">
                <a:latin typeface="Arial"/>
                <a:cs typeface="Arial"/>
              </a:rPr>
              <a:t>First Draft: </a:t>
            </a:r>
            <a:r>
              <a:rPr lang="en-US" sz="2400" b="1" dirty="0">
                <a:solidFill>
                  <a:srgbClr val="FF0000"/>
                </a:solidFill>
                <a:latin typeface="Arial"/>
                <a:cs typeface="Arial"/>
              </a:rPr>
              <a:t>Is college the best option for people?</a:t>
            </a:r>
            <a:endParaRPr lang="en-US" sz="2400" b="1" dirty="0">
              <a:solidFill>
                <a:srgbClr val="FF0000"/>
              </a:solidFill>
              <a:latin typeface="Arial" panose="020B0604020202020204" pitchFamily="34" charset="0"/>
              <a:cs typeface="Arial" panose="020B0604020202020204" pitchFamily="34" charset="0"/>
            </a:endParaRPr>
          </a:p>
          <a:p>
            <a:pPr defTabSz="457200">
              <a:spcAft>
                <a:spcPts val="1000"/>
              </a:spcAft>
            </a:pPr>
            <a:r>
              <a:rPr lang="en-US" sz="2400" b="1" dirty="0">
                <a:latin typeface="Arial"/>
                <a:cs typeface="Arial"/>
              </a:rPr>
              <a:t>Considerations for revision </a:t>
            </a:r>
            <a:r>
              <a:rPr lang="en-US" sz="2400" b="1" dirty="0" smtClean="0">
                <a:latin typeface="Arial"/>
                <a:cs typeface="Arial"/>
              </a:rPr>
              <a:t>(discuss):</a:t>
            </a:r>
            <a:r>
              <a:rPr lang="en-US" sz="2400" b="1" dirty="0">
                <a:latin typeface="Arial"/>
                <a:cs typeface="Arial"/>
              </a:rPr>
              <a:t> </a:t>
            </a:r>
            <a:endParaRPr lang="en-US" sz="2400" b="1" dirty="0">
              <a:latin typeface="Arial" panose="020B0604020202020204" pitchFamily="34" charset="0"/>
              <a:cs typeface="Arial" panose="020B0604020202020204" pitchFamily="34" charset="0"/>
            </a:endParaRPr>
          </a:p>
          <a:p>
            <a:pPr marL="742950" lvl="1" indent="-285750" defTabSz="457200">
              <a:spcAft>
                <a:spcPts val="600"/>
              </a:spcAft>
              <a:buFont typeface="Arial"/>
              <a:buChar char="•"/>
            </a:pPr>
            <a:r>
              <a:rPr lang="en-US" sz="2400" dirty="0">
                <a:latin typeface="Arial"/>
                <a:cs typeface="Arial"/>
              </a:rPr>
              <a:t>What specific options besides college will be considered and why?</a:t>
            </a:r>
          </a:p>
          <a:p>
            <a:pPr marL="742950" lvl="1" indent="-285750" defTabSz="457200">
              <a:spcAft>
                <a:spcPts val="600"/>
              </a:spcAft>
              <a:buFont typeface="Arial"/>
              <a:buChar char="•"/>
            </a:pPr>
            <a:r>
              <a:rPr lang="en-US" sz="2400" dirty="0">
                <a:latin typeface="Arial"/>
                <a:cs typeface="Arial"/>
              </a:rPr>
              <a:t>Which group of people will you study?</a:t>
            </a:r>
          </a:p>
          <a:p>
            <a:pPr marL="742950" lvl="1" indent="-285750" defTabSz="457200">
              <a:spcAft>
                <a:spcPts val="600"/>
              </a:spcAft>
              <a:buFont typeface="Arial"/>
              <a:buChar char="•"/>
            </a:pPr>
            <a:r>
              <a:rPr lang="en-US" sz="2400" dirty="0">
                <a:latin typeface="Arial"/>
                <a:cs typeface="Arial"/>
              </a:rPr>
              <a:t>How will you define “best”?</a:t>
            </a:r>
          </a:p>
        </p:txBody>
      </p:sp>
      <p:pic>
        <p:nvPicPr>
          <p:cNvPr id="4" name="Picture 3" descr="https://upload.wikimedia.org/wikipedia/commons/thumb/c/ca/Bison_original_range_map.svg/1200px-Bison_original_range_map.svg.png" title="Range of North American Bison ma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066" y="1515243"/>
            <a:ext cx="3377243" cy="3928859"/>
          </a:xfrm>
          <a:prstGeom prst="rect">
            <a:avLst/>
          </a:prstGeom>
        </p:spPr>
      </p:pic>
      <p:sp>
        <p:nvSpPr>
          <p:cNvPr id="5" name="TextBox 4"/>
          <p:cNvSpPr txBox="1"/>
          <p:nvPr/>
        </p:nvSpPr>
        <p:spPr>
          <a:xfrm>
            <a:off x="2523744" y="502013"/>
            <a:ext cx="8007513" cy="646331"/>
          </a:xfrm>
          <a:prstGeom prst="rect">
            <a:avLst/>
          </a:prstGeom>
          <a:noFill/>
        </p:spPr>
        <p:txBody>
          <a:bodyPr wrap="none" rtlCol="0">
            <a:spAutoFit/>
          </a:bodyPr>
          <a:lstStyle/>
          <a:p>
            <a:pPr lvl="0" defTabSz="457200"/>
            <a:r>
              <a:rPr lang="en-US" sz="3600" b="1" i="1">
                <a:solidFill>
                  <a:prstClr val="black"/>
                </a:solidFill>
                <a:latin typeface="Arial" panose="020B0604020202020204" pitchFamily="34" charset="0"/>
                <a:cs typeface="Arial" panose="020B0604020202020204" pitchFamily="34" charset="0"/>
              </a:rPr>
              <a:t>Evaluating Your Research Question</a:t>
            </a:r>
          </a:p>
        </p:txBody>
      </p:sp>
    </p:spTree>
    <p:extLst>
      <p:ext uri="{BB962C8B-B14F-4D97-AF65-F5344CB8AC3E}">
        <p14:creationId xmlns:p14="http://schemas.microsoft.com/office/powerpoint/2010/main" val="3606606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descr="Planning goes to identifying, informing, organizing goes to acting goes to trialling connecting questioning goes to observing goes to analyzing, reporting, sharing goes to reflecting goes to evaluating, implementing, revisiting goes to planning" title="The Research Cyc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7509" y="740665"/>
            <a:ext cx="7534656" cy="5340497"/>
          </a:xfrm>
          <a:prstGeom prst="rect">
            <a:avLst/>
          </a:prstGeom>
        </p:spPr>
      </p:pic>
      <p:sp>
        <p:nvSpPr>
          <p:cNvPr id="2" name="TextBox 1"/>
          <p:cNvSpPr txBox="1"/>
          <p:nvPr/>
        </p:nvSpPr>
        <p:spPr>
          <a:xfrm>
            <a:off x="745617" y="728855"/>
            <a:ext cx="10378440" cy="5786199"/>
          </a:xfrm>
          <a:prstGeom prst="rect">
            <a:avLst/>
          </a:prstGeom>
          <a:noFill/>
        </p:spPr>
        <p:txBody>
          <a:bodyPr wrap="square" rtlCol="0" anchor="t">
            <a:spAutoFit/>
          </a:bodyPr>
          <a:lstStyle/>
          <a:p>
            <a:pPr algn="ctr" defTabSz="457200"/>
            <a:endParaRPr lang="en-US" sz="4400" b="1" i="1" dirty="0">
              <a:latin typeface="Arial"/>
              <a:cs typeface="Arial"/>
            </a:endParaRPr>
          </a:p>
          <a:p>
            <a:pPr algn="ctr" defTabSz="457200"/>
            <a:endParaRPr lang="en-US" sz="4400" b="1" i="1" dirty="0">
              <a:latin typeface="Arial"/>
              <a:cs typeface="Arial"/>
            </a:endParaRPr>
          </a:p>
          <a:p>
            <a:pPr algn="ctr" defTabSz="457200"/>
            <a:r>
              <a:rPr lang="en-US" sz="4400" b="1" i="1" dirty="0">
                <a:latin typeface="Arial"/>
                <a:cs typeface="Arial"/>
              </a:rPr>
              <a:t>Crafting Effective</a:t>
            </a:r>
            <a:endParaRPr lang="en-US" sz="4400" b="1" i="1" dirty="0">
              <a:latin typeface="Arial" panose="020B0604020202020204" pitchFamily="34" charset="0"/>
              <a:cs typeface="Arial" panose="020B0604020202020204" pitchFamily="34" charset="0"/>
            </a:endParaRPr>
          </a:p>
          <a:p>
            <a:pPr algn="ctr" defTabSz="457200"/>
            <a:endParaRPr lang="en-US" sz="4400" b="1" i="1" dirty="0">
              <a:latin typeface="Arial" panose="020B0604020202020204" pitchFamily="34" charset="0"/>
              <a:cs typeface="Arial" panose="020B0604020202020204" pitchFamily="34" charset="0"/>
            </a:endParaRPr>
          </a:p>
          <a:p>
            <a:pPr algn="ctr" defTabSz="457200"/>
            <a:r>
              <a:rPr lang="en-US" sz="5400" b="1" i="1" dirty="0">
                <a:latin typeface="Arial"/>
                <a:cs typeface="Arial"/>
              </a:rPr>
              <a:t>Research Questions</a:t>
            </a:r>
          </a:p>
          <a:p>
            <a:pPr defTabSz="457200"/>
            <a:endParaRPr lang="en-US" sz="3600" b="1" i="1" dirty="0">
              <a:solidFill>
                <a:prstClr val="black"/>
              </a:solidFill>
              <a:latin typeface="Arial" panose="020B0604020202020204" pitchFamily="34" charset="0"/>
              <a:cs typeface="Arial" panose="020B0604020202020204" pitchFamily="34" charset="0"/>
            </a:endParaRPr>
          </a:p>
          <a:p>
            <a:pPr marL="285750" indent="-285750" defTabSz="457200">
              <a:lnSpc>
                <a:spcPct val="150000"/>
              </a:lnSpc>
              <a:buFont typeface="Arial"/>
              <a:buChar char="•"/>
            </a:pPr>
            <a:endParaRPr lang="en-US" sz="3200" dirty="0">
              <a:latin typeface="Arial" panose="020B0604020202020204" pitchFamily="34" charset="0"/>
              <a:cs typeface="Arial" panose="020B0604020202020204" pitchFamily="34" charset="0"/>
            </a:endParaRPr>
          </a:p>
          <a:p>
            <a:pPr defTabSz="457200"/>
            <a:endParaRPr lang="en-US" sz="2800" dirty="0">
              <a:solidFill>
                <a:prstClr val="black"/>
              </a:solidFill>
              <a:latin typeface="Arial" panose="020B0604020202020204" pitchFamily="34" charset="0"/>
              <a:cs typeface="Arial" panose="020B0604020202020204" pitchFamily="34" charset="0"/>
            </a:endParaRPr>
          </a:p>
          <a:p>
            <a:pPr marL="285750" indent="-285750" defTabSz="457200">
              <a:buFont typeface="Arial"/>
              <a:buChar char="•"/>
            </a:pPr>
            <a:endParaRPr lang="en-US" sz="28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5152188"/>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278101" y="884886"/>
            <a:ext cx="10291047" cy="5001369"/>
          </a:xfrm>
          <a:prstGeom prst="rect">
            <a:avLst/>
          </a:prstGeom>
          <a:noFill/>
        </p:spPr>
        <p:txBody>
          <a:bodyPr wrap="square" rtlCol="0" anchor="t">
            <a:spAutoFit/>
          </a:bodyPr>
          <a:lstStyle/>
          <a:p>
            <a:pPr marL="342900" indent="-342900" defTabSz="457200">
              <a:lnSpc>
                <a:spcPct val="150000"/>
              </a:lnSpc>
              <a:spcAft>
                <a:spcPts val="600"/>
              </a:spcAft>
              <a:buFont typeface="Wingdings" panose="05000000000000000000" pitchFamily="2" charset="2"/>
              <a:buChar char="q"/>
            </a:pPr>
            <a:r>
              <a:rPr lang="en-US" sz="3200" b="1" dirty="0">
                <a:solidFill>
                  <a:srgbClr val="0070C0"/>
                </a:solidFill>
                <a:latin typeface="Arial"/>
                <a:cs typeface="Arial"/>
              </a:rPr>
              <a:t> Is it manageable in scope?</a:t>
            </a:r>
            <a:endParaRPr lang="en-US" sz="3200" dirty="0">
              <a:solidFill>
                <a:prstClr val="black"/>
              </a:solidFill>
              <a:latin typeface="Arial"/>
              <a:cs typeface="Arial"/>
            </a:endParaRPr>
          </a:p>
          <a:p>
            <a:pPr defTabSz="457200">
              <a:spcAft>
                <a:spcPts val="1200"/>
              </a:spcAft>
            </a:pPr>
            <a:r>
              <a:rPr lang="en-US" sz="2400" dirty="0">
                <a:solidFill>
                  <a:prstClr val="black"/>
                </a:solidFill>
                <a:latin typeface="Arial" panose="020B0604020202020204" pitchFamily="34" charset="0"/>
                <a:cs typeface="Arial" panose="020B0604020202020204" pitchFamily="34" charset="0"/>
              </a:rPr>
              <a:t>First Draft: </a:t>
            </a:r>
            <a:r>
              <a:rPr lang="en-US" sz="2400" b="1" dirty="0">
                <a:latin typeface="Arial" panose="020B0604020202020204" pitchFamily="34" charset="0"/>
                <a:cs typeface="Arial" panose="020B0604020202020204" pitchFamily="34" charset="0"/>
              </a:rPr>
              <a:t>Is college the best option for people?</a:t>
            </a:r>
            <a:endParaRPr lang="en-US" sz="2400" b="1" dirty="0">
              <a:solidFill>
                <a:srgbClr val="FF0000"/>
              </a:solidFill>
              <a:latin typeface="Arial" panose="020B0604020202020204" pitchFamily="34" charset="0"/>
              <a:cs typeface="Arial" panose="020B0604020202020204" pitchFamily="34" charset="0"/>
            </a:endParaRPr>
          </a:p>
          <a:p>
            <a:pPr defTabSz="457200">
              <a:spcAft>
                <a:spcPts val="1200"/>
              </a:spcAft>
            </a:pPr>
            <a:r>
              <a:rPr lang="en-US" sz="2400" dirty="0">
                <a:latin typeface="Arial"/>
                <a:cs typeface="Arial"/>
              </a:rPr>
              <a:t>Revision:	</a:t>
            </a:r>
            <a:r>
              <a:rPr lang="en-US" sz="2400" b="1" dirty="0">
                <a:solidFill>
                  <a:srgbClr val="00B050"/>
                </a:solidFill>
                <a:latin typeface="Arial"/>
                <a:cs typeface="Arial"/>
              </a:rPr>
              <a:t>What impact would providing two years of </a:t>
            </a:r>
            <a:r>
              <a:rPr lang="en-US" sz="2400" b="1" dirty="0" smtClean="0">
                <a:solidFill>
                  <a:srgbClr val="00B050"/>
                </a:solidFill>
                <a:latin typeface="Arial"/>
                <a:cs typeface="Arial"/>
              </a:rPr>
              <a:t>free </a:t>
            </a:r>
            <a:r>
              <a:rPr lang="en-US" sz="2400" b="1" dirty="0">
                <a:solidFill>
                  <a:srgbClr val="00B050"/>
                </a:solidFill>
                <a:latin typeface="Arial"/>
                <a:cs typeface="Arial"/>
              </a:rPr>
              <a:t>community college have on degree </a:t>
            </a:r>
            <a:r>
              <a:rPr lang="en-US" sz="2400" b="1" dirty="0" smtClean="0">
                <a:solidFill>
                  <a:srgbClr val="00B050"/>
                </a:solidFill>
                <a:latin typeface="Arial"/>
                <a:cs typeface="Arial"/>
              </a:rPr>
              <a:t>completion </a:t>
            </a:r>
            <a:r>
              <a:rPr lang="en-US" sz="2400" b="1" dirty="0">
                <a:solidFill>
                  <a:srgbClr val="00B050"/>
                </a:solidFill>
                <a:latin typeface="Arial"/>
                <a:cs typeface="Arial"/>
              </a:rPr>
              <a:t>in higher education?</a:t>
            </a:r>
            <a:r>
              <a:rPr lang="en-US" sz="2400" b="1" dirty="0">
                <a:solidFill>
                  <a:srgbClr val="FF0000"/>
                </a:solidFill>
                <a:latin typeface="Arial"/>
                <a:cs typeface="Arial"/>
              </a:rPr>
              <a:t> </a:t>
            </a:r>
            <a:endParaRPr lang="en-US" dirty="0">
              <a:solidFill>
                <a:prstClr val="black"/>
              </a:solidFill>
            </a:endParaRPr>
          </a:p>
          <a:p>
            <a:pPr marL="800100" lvl="1" indent="-342900" defTabSz="457200">
              <a:spcAft>
                <a:spcPts val="1200"/>
              </a:spcAft>
              <a:buFont typeface="Arial" panose="020B0604020202020204" pitchFamily="34" charset="0"/>
              <a:buChar char="•"/>
            </a:pPr>
            <a:r>
              <a:rPr lang="en-US" sz="2400" dirty="0">
                <a:solidFill>
                  <a:srgbClr val="000000"/>
                </a:solidFill>
                <a:latin typeface="Arial"/>
                <a:cs typeface="Arial"/>
              </a:rPr>
              <a:t>The topic is narrowed to a more specific option—community college.</a:t>
            </a:r>
          </a:p>
          <a:p>
            <a:pPr marL="800100" lvl="1" indent="-342900" defTabSz="457200">
              <a:spcAft>
                <a:spcPts val="1200"/>
              </a:spcAft>
              <a:buFont typeface="Arial" panose="020B0604020202020204" pitchFamily="34" charset="0"/>
              <a:buChar char="•"/>
            </a:pPr>
            <a:r>
              <a:rPr lang="en-US" sz="2400" dirty="0">
                <a:solidFill>
                  <a:srgbClr val="000000"/>
                </a:solidFill>
                <a:latin typeface="Arial"/>
                <a:cs typeface="Arial"/>
              </a:rPr>
              <a:t>It addresses one specific type of “good” option: affordability. </a:t>
            </a:r>
          </a:p>
          <a:p>
            <a:pPr marL="800100" lvl="1" indent="-342900" defTabSz="457200">
              <a:spcAft>
                <a:spcPts val="1200"/>
              </a:spcAft>
              <a:buFont typeface="Arial" panose="020B0604020202020204" pitchFamily="34" charset="0"/>
              <a:buChar char="•"/>
            </a:pPr>
            <a:r>
              <a:rPr lang="en-US" sz="2400" dirty="0">
                <a:solidFill>
                  <a:srgbClr val="000000"/>
                </a:solidFill>
                <a:latin typeface="Arial"/>
                <a:cs typeface="Arial"/>
              </a:rPr>
              <a:t>Potential data sources might be other countries or states that provide free tuition for higher education.</a:t>
            </a:r>
            <a:endParaRPr lang="en-US" sz="2400" dirty="0">
              <a:solidFill>
                <a:prstClr val="black"/>
              </a:solidFill>
            </a:endParaRPr>
          </a:p>
          <a:p>
            <a:pPr marL="800100" lvl="1" indent="-342900" defTabSz="457200">
              <a:spcAft>
                <a:spcPts val="1200"/>
              </a:spcAft>
              <a:buFont typeface="Arial" panose="020B0604020202020204" pitchFamily="34" charset="0"/>
              <a:buChar char="•"/>
            </a:pPr>
            <a:r>
              <a:rPr lang="en-US" sz="2400" dirty="0">
                <a:solidFill>
                  <a:srgbClr val="000000"/>
                </a:solidFill>
                <a:latin typeface="Arial"/>
                <a:cs typeface="Arial"/>
              </a:rPr>
              <a:t>The scope of the question has been narrowed significantly, and is more manageable.</a:t>
            </a:r>
          </a:p>
        </p:txBody>
      </p:sp>
      <p:sp>
        <p:nvSpPr>
          <p:cNvPr id="5" name="TextBox 4"/>
          <p:cNvSpPr txBox="1"/>
          <p:nvPr/>
        </p:nvSpPr>
        <p:spPr>
          <a:xfrm>
            <a:off x="2523744" y="228464"/>
            <a:ext cx="8007513" cy="646331"/>
          </a:xfrm>
          <a:prstGeom prst="rect">
            <a:avLst/>
          </a:prstGeom>
          <a:noFill/>
        </p:spPr>
        <p:txBody>
          <a:bodyPr wrap="none" rtlCol="0">
            <a:spAutoFit/>
          </a:bodyPr>
          <a:lstStyle/>
          <a:p>
            <a:pPr lvl="0" defTabSz="457200"/>
            <a:r>
              <a:rPr lang="en-US" sz="3600" b="1" i="1" dirty="0">
                <a:solidFill>
                  <a:prstClr val="black"/>
                </a:solidFill>
                <a:latin typeface="Arial" panose="020B0604020202020204" pitchFamily="34" charset="0"/>
                <a:cs typeface="Arial" panose="020B0604020202020204" pitchFamily="34" charset="0"/>
              </a:rPr>
              <a:t>Evaluating Your Research Question</a:t>
            </a:r>
          </a:p>
        </p:txBody>
      </p:sp>
    </p:spTree>
    <p:extLst>
      <p:ext uri="{BB962C8B-B14F-4D97-AF65-F5344CB8AC3E}">
        <p14:creationId xmlns:p14="http://schemas.microsoft.com/office/powerpoint/2010/main" val="251086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616711" y="1072259"/>
            <a:ext cx="6066893" cy="584775"/>
          </a:xfrm>
          <a:prstGeom prst="rect">
            <a:avLst/>
          </a:prstGeom>
          <a:noFill/>
        </p:spPr>
        <p:txBody>
          <a:bodyPr wrap="square" rtlCol="0" anchor="t">
            <a:spAutoFit/>
          </a:bodyPr>
          <a:lstStyle/>
          <a:p>
            <a:pPr marL="457200" indent="-457200" defTabSz="457200">
              <a:buFont typeface="Wingdings" panose="05000000000000000000" pitchFamily="2" charset="2"/>
              <a:buChar char="q"/>
            </a:pPr>
            <a:r>
              <a:rPr lang="en-US" sz="3200" b="1" dirty="0">
                <a:solidFill>
                  <a:srgbClr val="0070C0"/>
                </a:solidFill>
                <a:latin typeface="Arial"/>
                <a:cs typeface="Arial"/>
              </a:rPr>
              <a:t> Is a stakeholder identified?</a:t>
            </a:r>
            <a:endParaRPr lang="en-US" dirty="0">
              <a:solidFill>
                <a:prstClr val="black"/>
              </a:solidFill>
            </a:endParaRPr>
          </a:p>
        </p:txBody>
      </p:sp>
      <p:pic>
        <p:nvPicPr>
          <p:cNvPr id="4" name="Picture 3" descr="A variety of eight different stick-figure people, each a different color, to illustrate the idea of a population.&#10;&#10;http://www.openclipart.org/image/800px/svg_to_png/101989/population.png" title="Various stick-figure peopl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02939" y="1785842"/>
            <a:ext cx="2212719" cy="3127519"/>
          </a:xfrm>
          <a:prstGeom prst="rect">
            <a:avLst/>
          </a:prstGeom>
        </p:spPr>
      </p:pic>
      <p:sp>
        <p:nvSpPr>
          <p:cNvPr id="5" name="TextBox 4"/>
          <p:cNvSpPr txBox="1"/>
          <p:nvPr/>
        </p:nvSpPr>
        <p:spPr>
          <a:xfrm>
            <a:off x="2532888" y="256263"/>
            <a:ext cx="8007513" cy="646331"/>
          </a:xfrm>
          <a:prstGeom prst="rect">
            <a:avLst/>
          </a:prstGeom>
          <a:noFill/>
        </p:spPr>
        <p:txBody>
          <a:bodyPr wrap="none" rtlCol="0">
            <a:spAutoFit/>
          </a:bodyPr>
          <a:lstStyle/>
          <a:p>
            <a:pPr lvl="0" defTabSz="457200"/>
            <a:r>
              <a:rPr lang="en-US" sz="3600" b="1" i="1" dirty="0">
                <a:solidFill>
                  <a:prstClr val="black"/>
                </a:solidFill>
                <a:latin typeface="Arial" panose="020B0604020202020204" pitchFamily="34" charset="0"/>
                <a:cs typeface="Arial" panose="020B0604020202020204" pitchFamily="34" charset="0"/>
              </a:rPr>
              <a:t>Evaluating Your Research Question</a:t>
            </a:r>
          </a:p>
        </p:txBody>
      </p:sp>
      <p:sp>
        <p:nvSpPr>
          <p:cNvPr id="3" name="TextBox 2"/>
          <p:cNvSpPr txBox="1"/>
          <p:nvPr/>
        </p:nvSpPr>
        <p:spPr>
          <a:xfrm>
            <a:off x="616711" y="1692303"/>
            <a:ext cx="8435676" cy="4119076"/>
          </a:xfrm>
          <a:prstGeom prst="rect">
            <a:avLst/>
          </a:prstGeom>
          <a:noFill/>
        </p:spPr>
        <p:txBody>
          <a:bodyPr wrap="square" rtlCol="0" anchor="t">
            <a:spAutoFit/>
          </a:bodyPr>
          <a:lstStyle/>
          <a:p>
            <a:pPr defTabSz="457200">
              <a:spcAft>
                <a:spcPts val="2000"/>
              </a:spcAft>
            </a:pPr>
            <a:r>
              <a:rPr lang="en-US" sz="2800" dirty="0">
                <a:latin typeface="Arial"/>
                <a:cs typeface="Arial"/>
              </a:rPr>
              <a:t>First Draft:</a:t>
            </a:r>
            <a:r>
              <a:rPr lang="en-US" sz="2800" dirty="0">
                <a:solidFill>
                  <a:srgbClr val="000000"/>
                </a:solidFill>
                <a:latin typeface="Arial"/>
                <a:cs typeface="Arial"/>
              </a:rPr>
              <a:t> </a:t>
            </a:r>
            <a:r>
              <a:rPr lang="en-US" sz="2800" b="1" dirty="0">
                <a:solidFill>
                  <a:srgbClr val="FF0000"/>
                </a:solidFill>
                <a:latin typeface="Arial"/>
                <a:cs typeface="Arial"/>
              </a:rPr>
              <a:t>Are internships good?</a:t>
            </a:r>
            <a:endParaRPr lang="en-US" sz="2800" b="1" dirty="0">
              <a:solidFill>
                <a:srgbClr val="000000"/>
              </a:solidFill>
              <a:latin typeface="Georgia"/>
              <a:cs typeface="Arial"/>
            </a:endParaRPr>
          </a:p>
          <a:p>
            <a:pPr marL="742950" lvl="1" indent="-285750" defTabSz="457200">
              <a:spcAft>
                <a:spcPts val="1000"/>
              </a:spcAft>
              <a:buFont typeface="Arial"/>
              <a:buChar char="•"/>
            </a:pPr>
            <a:r>
              <a:rPr lang="en-US" sz="2400" dirty="0">
                <a:latin typeface="Arial"/>
                <a:cs typeface="Arial"/>
              </a:rPr>
              <a:t>This is a very broad question without a clear direction.</a:t>
            </a:r>
          </a:p>
          <a:p>
            <a:pPr marL="742950" lvl="1" indent="-285750" defTabSz="457200">
              <a:spcAft>
                <a:spcPts val="1000"/>
              </a:spcAft>
              <a:buFont typeface="Arial"/>
              <a:buChar char="•"/>
            </a:pPr>
            <a:r>
              <a:rPr lang="en-US" sz="2400" dirty="0">
                <a:latin typeface="Arial"/>
                <a:cs typeface="Arial"/>
              </a:rPr>
              <a:t>It seems obvious that having previous job experience would be helpful to anyone looking for a job, so why might this be a needed area of research?</a:t>
            </a:r>
          </a:p>
          <a:p>
            <a:pPr marL="742950" lvl="1" indent="-285750" defTabSz="457200">
              <a:spcAft>
                <a:spcPts val="1000"/>
              </a:spcAft>
              <a:buFont typeface="Arial"/>
              <a:buChar char="•"/>
            </a:pPr>
            <a:r>
              <a:rPr lang="en-US" sz="2400" dirty="0">
                <a:latin typeface="Arial"/>
                <a:cs typeface="Arial"/>
              </a:rPr>
              <a:t>Is there any population that might NOT benefit from internships that would make this a topic of research?</a:t>
            </a:r>
          </a:p>
          <a:p>
            <a:pPr marL="742950" lvl="1" indent="-285750" defTabSz="457200">
              <a:spcAft>
                <a:spcPts val="1000"/>
              </a:spcAft>
              <a:buFont typeface="Arial"/>
              <a:buChar char="•"/>
            </a:pPr>
            <a:r>
              <a:rPr lang="en-US" sz="2400" dirty="0">
                <a:latin typeface="Arial"/>
                <a:cs typeface="Arial"/>
              </a:rPr>
              <a:t>Is there a less obvious population who may benefit from offering or receiving internships?</a:t>
            </a:r>
          </a:p>
        </p:txBody>
      </p:sp>
    </p:spTree>
    <p:extLst>
      <p:ext uri="{BB962C8B-B14F-4D97-AF65-F5344CB8AC3E}">
        <p14:creationId xmlns:p14="http://schemas.microsoft.com/office/powerpoint/2010/main" val="3423435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540828" y="972829"/>
            <a:ext cx="8080975" cy="4278094"/>
          </a:xfrm>
          <a:prstGeom prst="rect">
            <a:avLst/>
          </a:prstGeom>
          <a:noFill/>
        </p:spPr>
        <p:txBody>
          <a:bodyPr wrap="square" rtlCol="0" anchor="t">
            <a:spAutoFit/>
          </a:bodyPr>
          <a:lstStyle/>
          <a:p>
            <a:pPr marL="457200" indent="-457200" defTabSz="457200">
              <a:buFont typeface="Wingdings" panose="05000000000000000000" pitchFamily="2" charset="2"/>
              <a:buChar char="q"/>
            </a:pPr>
            <a:r>
              <a:rPr lang="en-US" sz="3200" b="1" dirty="0">
                <a:solidFill>
                  <a:srgbClr val="0070C0"/>
                </a:solidFill>
                <a:latin typeface="Arial"/>
                <a:cs typeface="Arial"/>
              </a:rPr>
              <a:t>Is a stakeholder identified?</a:t>
            </a:r>
            <a:endParaRPr lang="en-US" sz="2000" dirty="0">
              <a:solidFill>
                <a:prstClr val="black"/>
              </a:solidFill>
              <a:latin typeface="Arial" panose="020B0604020202020204" pitchFamily="34" charset="0"/>
              <a:cs typeface="Arial" panose="020B0604020202020204" pitchFamily="34" charset="0"/>
            </a:endParaRPr>
          </a:p>
          <a:p>
            <a:pPr defTabSz="457200">
              <a:spcBef>
                <a:spcPts val="600"/>
              </a:spcBef>
            </a:pPr>
            <a:r>
              <a:rPr lang="en-US" sz="2800" dirty="0">
                <a:latin typeface="Arial"/>
                <a:cs typeface="Arial"/>
              </a:rPr>
              <a:t>First Draft: </a:t>
            </a:r>
            <a:r>
              <a:rPr lang="en-US" sz="2800" b="1" dirty="0">
                <a:solidFill>
                  <a:srgbClr val="FF0000"/>
                </a:solidFill>
                <a:latin typeface="Arial"/>
                <a:cs typeface="Arial"/>
              </a:rPr>
              <a:t>Are internships good?</a:t>
            </a:r>
            <a:endParaRPr lang="en-US" sz="2800" b="1" dirty="0">
              <a:solidFill>
                <a:srgbClr val="FF0000"/>
              </a:solidFill>
              <a:latin typeface="Arial" panose="020B0604020202020204" pitchFamily="34" charset="0"/>
              <a:cs typeface="Arial" panose="020B0604020202020204" pitchFamily="34" charset="0"/>
            </a:endParaRPr>
          </a:p>
          <a:p>
            <a:pPr defTabSz="457200">
              <a:spcBef>
                <a:spcPts val="1200"/>
              </a:spcBef>
              <a:spcAft>
                <a:spcPts val="2000"/>
              </a:spcAft>
            </a:pPr>
            <a:r>
              <a:rPr lang="en-US" sz="2400" b="1" dirty="0">
                <a:latin typeface="Arial"/>
                <a:cs typeface="Arial"/>
              </a:rPr>
              <a:t>Considerations for revision </a:t>
            </a:r>
            <a:r>
              <a:rPr lang="en-US" sz="2400" b="1" dirty="0" smtClean="0">
                <a:latin typeface="Arial"/>
                <a:cs typeface="Arial"/>
              </a:rPr>
              <a:t>(discuss):</a:t>
            </a:r>
            <a:r>
              <a:rPr lang="en-US" sz="2800" b="1" dirty="0">
                <a:latin typeface="Arial"/>
                <a:cs typeface="Arial"/>
              </a:rPr>
              <a:t> </a:t>
            </a:r>
            <a:endParaRPr lang="en-US" sz="2800" b="1" dirty="0">
              <a:latin typeface="Arial" panose="020B0604020202020204" pitchFamily="34" charset="0"/>
              <a:cs typeface="Arial" panose="020B0604020202020204" pitchFamily="34" charset="0"/>
            </a:endParaRPr>
          </a:p>
          <a:p>
            <a:pPr marL="800100" lvl="1" indent="-342900" defTabSz="457200">
              <a:spcAft>
                <a:spcPts val="1000"/>
              </a:spcAft>
              <a:buFont typeface="Arial"/>
              <a:buChar char="•"/>
            </a:pPr>
            <a:r>
              <a:rPr lang="en-US" sz="2400" dirty="0">
                <a:latin typeface="Arial"/>
                <a:cs typeface="Arial"/>
              </a:rPr>
              <a:t>Internships are either unpaid or lowly paid. Are internships only usable for those who already have financial support from another source? </a:t>
            </a:r>
            <a:endParaRPr lang="en-US" sz="2400" dirty="0">
              <a:latin typeface="Arial"/>
              <a:cs typeface="Arial" panose="020B0604020202020204" pitchFamily="34" charset="0"/>
            </a:endParaRPr>
          </a:p>
          <a:p>
            <a:pPr marL="800100" lvl="1" indent="-342900" defTabSz="457200">
              <a:spcAft>
                <a:spcPts val="1000"/>
              </a:spcAft>
              <a:buFont typeface="Arial"/>
              <a:buChar char="•"/>
            </a:pPr>
            <a:r>
              <a:rPr lang="en-US" sz="2400" dirty="0">
                <a:latin typeface="Arial"/>
                <a:cs typeface="Arial"/>
              </a:rPr>
              <a:t>Are internships a good way for employers to find and retain qualified and desirable permanent employees?</a:t>
            </a:r>
            <a:endParaRPr lang="en-US" sz="2400" dirty="0">
              <a:latin typeface="Arial"/>
              <a:cs typeface="Arial" panose="020B0604020202020204" pitchFamily="34" charset="0"/>
            </a:endParaRPr>
          </a:p>
        </p:txBody>
      </p:sp>
      <p:pic>
        <p:nvPicPr>
          <p:cNvPr id="4" name="Picture 3" descr="Simulation of a highway direction sign that says &quot;Paid Internships Next Exit&quot;&#10;http://www.propublica.org/images/ngen/gypsy_big_image/istock-internships-oped-trudo-630.png" title="Paid Internships Next Exi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6274" y="1254750"/>
            <a:ext cx="3450635" cy="2300423"/>
          </a:xfrm>
          <a:prstGeom prst="rect">
            <a:avLst/>
          </a:prstGeom>
        </p:spPr>
      </p:pic>
      <p:sp>
        <p:nvSpPr>
          <p:cNvPr id="5" name="TextBox 4"/>
          <p:cNvSpPr txBox="1"/>
          <p:nvPr/>
        </p:nvSpPr>
        <p:spPr>
          <a:xfrm>
            <a:off x="2532888" y="256263"/>
            <a:ext cx="8007513" cy="646331"/>
          </a:xfrm>
          <a:prstGeom prst="rect">
            <a:avLst/>
          </a:prstGeom>
          <a:noFill/>
        </p:spPr>
        <p:txBody>
          <a:bodyPr wrap="none" rtlCol="0">
            <a:spAutoFit/>
          </a:bodyPr>
          <a:lstStyle/>
          <a:p>
            <a:pPr lvl="0" defTabSz="457200"/>
            <a:r>
              <a:rPr lang="en-US" sz="3600" b="1" i="1">
                <a:solidFill>
                  <a:prstClr val="black"/>
                </a:solidFill>
                <a:latin typeface="Arial" panose="020B0604020202020204" pitchFamily="34" charset="0"/>
                <a:cs typeface="Arial" panose="020B0604020202020204" pitchFamily="34" charset="0"/>
              </a:rPr>
              <a:t>Evaluating Your Research Question</a:t>
            </a:r>
          </a:p>
        </p:txBody>
      </p:sp>
    </p:spTree>
    <p:extLst>
      <p:ext uri="{BB962C8B-B14F-4D97-AF65-F5344CB8AC3E}">
        <p14:creationId xmlns:p14="http://schemas.microsoft.com/office/powerpoint/2010/main" val="3351140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743876" y="731144"/>
            <a:ext cx="7901283" cy="4862870"/>
          </a:xfrm>
          <a:prstGeom prst="rect">
            <a:avLst/>
          </a:prstGeom>
          <a:noFill/>
        </p:spPr>
        <p:txBody>
          <a:bodyPr wrap="square" rtlCol="0" anchor="t">
            <a:spAutoFit/>
          </a:bodyPr>
          <a:lstStyle/>
          <a:p>
            <a:pPr marL="457200" indent="-457200" defTabSz="457200">
              <a:spcBef>
                <a:spcPts val="600"/>
              </a:spcBef>
              <a:buFont typeface="Wingdings" panose="05000000000000000000" pitchFamily="2" charset="2"/>
              <a:buChar char="q"/>
            </a:pPr>
            <a:r>
              <a:rPr lang="en-US" sz="3200" b="1" dirty="0">
                <a:solidFill>
                  <a:srgbClr val="0070C0"/>
                </a:solidFill>
                <a:latin typeface="Arial"/>
                <a:cs typeface="Arial"/>
              </a:rPr>
              <a:t>Is a stakeholder identified?</a:t>
            </a:r>
            <a:endParaRPr lang="en-US" sz="2000" dirty="0">
              <a:solidFill>
                <a:prstClr val="black"/>
              </a:solidFill>
              <a:latin typeface="Arial" panose="020B0604020202020204" pitchFamily="34" charset="0"/>
              <a:cs typeface="Arial" panose="020B0604020202020204" pitchFamily="34" charset="0"/>
            </a:endParaRPr>
          </a:p>
          <a:p>
            <a:pPr lvl="0" defTabSz="457200">
              <a:spcBef>
                <a:spcPts val="600"/>
              </a:spcBef>
            </a:pPr>
            <a:r>
              <a:rPr lang="en-US" sz="2400" dirty="0">
                <a:latin typeface="Arial"/>
                <a:cs typeface="Arial"/>
              </a:rPr>
              <a:t>First Draft: </a:t>
            </a:r>
            <a:r>
              <a:rPr lang="en-US" sz="2400" b="1" dirty="0">
                <a:latin typeface="Arial"/>
                <a:cs typeface="Arial"/>
              </a:rPr>
              <a:t>Are internships good?</a:t>
            </a:r>
            <a:endParaRPr lang="en-US" sz="2400" b="1" dirty="0">
              <a:solidFill>
                <a:srgbClr val="000000"/>
              </a:solidFill>
              <a:latin typeface="Arial" panose="020B0604020202020204" pitchFamily="34" charset="0"/>
              <a:cs typeface="Arial" panose="020B0604020202020204" pitchFamily="34" charset="0"/>
            </a:endParaRPr>
          </a:p>
          <a:p>
            <a:pPr defTabSz="457200">
              <a:spcBef>
                <a:spcPts val="600"/>
              </a:spcBef>
              <a:spcAft>
                <a:spcPts val="600"/>
              </a:spcAft>
            </a:pPr>
            <a:r>
              <a:rPr lang="en-US" sz="2400" dirty="0">
                <a:solidFill>
                  <a:srgbClr val="000000"/>
                </a:solidFill>
                <a:latin typeface="Arial"/>
                <a:cs typeface="Arial"/>
              </a:rPr>
              <a:t>Sample revisions: </a:t>
            </a:r>
            <a:endParaRPr lang="en-US" sz="2400" dirty="0">
              <a:solidFill>
                <a:srgbClr val="000000"/>
              </a:solidFill>
              <a:latin typeface="Arial" panose="020B0604020202020204" pitchFamily="34" charset="0"/>
              <a:cs typeface="Arial" panose="020B0604020202020204" pitchFamily="34" charset="0"/>
            </a:endParaRPr>
          </a:p>
          <a:p>
            <a:pPr lvl="1" defTabSz="457200">
              <a:spcAft>
                <a:spcPts val="300"/>
              </a:spcAft>
            </a:pPr>
            <a:r>
              <a:rPr lang="en-US" sz="2400" b="1" dirty="0">
                <a:solidFill>
                  <a:srgbClr val="00B050"/>
                </a:solidFill>
                <a:latin typeface="Arial"/>
                <a:cs typeface="Arial"/>
              </a:rPr>
              <a:t>How can internships be made accessible for job seekers who have no other financial support?</a:t>
            </a:r>
            <a:endParaRPr lang="en-US" sz="2400" dirty="0">
              <a:solidFill>
                <a:srgbClr val="00B050"/>
              </a:solidFill>
              <a:latin typeface="Arial" panose="020B0604020202020204" pitchFamily="34" charset="0"/>
              <a:cs typeface="Arial" panose="020B0604020202020204" pitchFamily="34" charset="0"/>
            </a:endParaRPr>
          </a:p>
          <a:p>
            <a:pPr marL="1257300" lvl="2" indent="-342900" defTabSz="457200">
              <a:spcAft>
                <a:spcPts val="1200"/>
              </a:spcAft>
              <a:buFont typeface="Arial" panose="020B0604020202020204" pitchFamily="34" charset="0"/>
              <a:buChar char="•"/>
            </a:pPr>
            <a:r>
              <a:rPr lang="en-US" sz="2000" dirty="0">
                <a:latin typeface="Arial"/>
                <a:cs typeface="Arial"/>
              </a:rPr>
              <a:t>Stakeholders are job seekers who are the sole supporter of self and families.</a:t>
            </a:r>
            <a:endParaRPr lang="en-US" sz="2000" dirty="0">
              <a:solidFill>
                <a:srgbClr val="000000"/>
              </a:solidFill>
              <a:latin typeface="Arial"/>
              <a:cs typeface="Arial"/>
            </a:endParaRPr>
          </a:p>
          <a:p>
            <a:pPr lvl="1" defTabSz="457200">
              <a:spcAft>
                <a:spcPts val="600"/>
              </a:spcAft>
            </a:pPr>
            <a:r>
              <a:rPr lang="en-US" sz="2400" b="1" dirty="0">
                <a:solidFill>
                  <a:srgbClr val="00B050"/>
                </a:solidFill>
                <a:latin typeface="Arial"/>
                <a:cs typeface="Arial"/>
              </a:rPr>
              <a:t>What percentage of internships result in hires of well-qualified employees who stay with the company for more than two years?</a:t>
            </a:r>
            <a:endParaRPr lang="en-US" sz="2400" b="1" dirty="0">
              <a:solidFill>
                <a:srgbClr val="00B050"/>
              </a:solidFill>
              <a:latin typeface="Arial" panose="020B0604020202020204" pitchFamily="34" charset="0"/>
              <a:cs typeface="Arial" panose="020B0604020202020204" pitchFamily="34" charset="0"/>
            </a:endParaRPr>
          </a:p>
          <a:p>
            <a:pPr marL="1257300" lvl="2" indent="-342900" defTabSz="457200">
              <a:buFont typeface="Arial" panose="020B0604020202020204" pitchFamily="34" charset="0"/>
              <a:buChar char="•"/>
            </a:pPr>
            <a:r>
              <a:rPr lang="en-US" sz="2000" dirty="0">
                <a:solidFill>
                  <a:srgbClr val="000000"/>
                </a:solidFill>
                <a:latin typeface="Arial"/>
                <a:cs typeface="Arial"/>
              </a:rPr>
              <a:t>Stakeholders are companies who want to trial test potential employees and reduce employee turnover.</a:t>
            </a:r>
            <a:endParaRPr lang="en-US" sz="2400" dirty="0">
              <a:solidFill>
                <a:srgbClr val="000000"/>
              </a:solidFill>
              <a:latin typeface="Arial" panose="020B0604020202020204" pitchFamily="34" charset="0"/>
              <a:cs typeface="Arial" panose="020B0604020202020204" pitchFamily="34" charset="0"/>
            </a:endParaRPr>
          </a:p>
        </p:txBody>
      </p:sp>
      <p:sp>
        <p:nvSpPr>
          <p:cNvPr id="5" name="TextBox 4"/>
          <p:cNvSpPr txBox="1"/>
          <p:nvPr/>
        </p:nvSpPr>
        <p:spPr>
          <a:xfrm>
            <a:off x="2542413" y="84813"/>
            <a:ext cx="8007513" cy="646331"/>
          </a:xfrm>
          <a:prstGeom prst="rect">
            <a:avLst/>
          </a:prstGeom>
          <a:noFill/>
        </p:spPr>
        <p:txBody>
          <a:bodyPr wrap="none" rtlCol="0">
            <a:spAutoFit/>
          </a:bodyPr>
          <a:lstStyle/>
          <a:p>
            <a:pPr lvl="0" defTabSz="457200"/>
            <a:r>
              <a:rPr lang="en-US" sz="3600" b="1" i="1" dirty="0">
                <a:solidFill>
                  <a:prstClr val="black"/>
                </a:solidFill>
                <a:latin typeface="Arial" panose="020B0604020202020204" pitchFamily="34" charset="0"/>
                <a:cs typeface="Arial" panose="020B0604020202020204" pitchFamily="34" charset="0"/>
              </a:rPr>
              <a:t>Evaluating Your Research Question</a:t>
            </a:r>
          </a:p>
        </p:txBody>
      </p:sp>
      <p:pic>
        <p:nvPicPr>
          <p:cNvPr id="6" name="Picture 5" descr="A variety of eight different stick-figure people, each a different color, to illustrate the idea of a population.&#10;&#10;http://www.openclipart.org/image/800px/svg_to_png/101989/population.png" title="Various stick-figure peopl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68926" y="2530560"/>
            <a:ext cx="2212719" cy="3127519"/>
          </a:xfrm>
          <a:prstGeom prst="rect">
            <a:avLst/>
          </a:prstGeom>
        </p:spPr>
      </p:pic>
      <p:pic>
        <p:nvPicPr>
          <p:cNvPr id="7" name="Picture 6" descr="Simulation of a highway direction sign that says &quot;Paid Internships Next Exit&quot;&#10;http://www.propublica.org/images/ngen/gypsy_big_image/istock-internships-oped-trudo-630.png" title="Paid Internships Next Exi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8900" y="1695408"/>
            <a:ext cx="2652769" cy="1768512"/>
          </a:xfrm>
          <a:prstGeom prst="rect">
            <a:avLst/>
          </a:prstGeom>
        </p:spPr>
      </p:pic>
    </p:spTree>
    <p:extLst>
      <p:ext uri="{BB962C8B-B14F-4D97-AF65-F5344CB8AC3E}">
        <p14:creationId xmlns:p14="http://schemas.microsoft.com/office/powerpoint/2010/main" val="16221768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pile of onion rings or curly fries lies on paper next to an unwrapped cheeseburger&#10;&#10;https://upload.wikimedia.org/wikipedia/commons/3/30/Fast_food_01_ebru.jpg" title="Fast foo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1799" y="2187163"/>
            <a:ext cx="2854712" cy="1904070"/>
          </a:xfrm>
          <a:prstGeom prst="rect">
            <a:avLst/>
          </a:prstGeom>
        </p:spPr>
      </p:pic>
      <p:sp>
        <p:nvSpPr>
          <p:cNvPr id="2" name="TextBox 1"/>
          <p:cNvSpPr txBox="1"/>
          <p:nvPr/>
        </p:nvSpPr>
        <p:spPr>
          <a:xfrm>
            <a:off x="3409563" y="1015599"/>
            <a:ext cx="7896804" cy="5109091"/>
          </a:xfrm>
          <a:prstGeom prst="rect">
            <a:avLst/>
          </a:prstGeom>
          <a:noFill/>
        </p:spPr>
        <p:txBody>
          <a:bodyPr wrap="square" rtlCol="0" anchor="t">
            <a:spAutoFit/>
          </a:bodyPr>
          <a:lstStyle/>
          <a:p>
            <a:pPr marL="457200" indent="-457200" defTabSz="457200">
              <a:buFont typeface="Wingdings" panose="05000000000000000000" pitchFamily="2" charset="2"/>
              <a:buChar char="q"/>
            </a:pPr>
            <a:r>
              <a:rPr lang="en-US" sz="2800" b="1" dirty="0">
                <a:solidFill>
                  <a:srgbClr val="0070C0"/>
                </a:solidFill>
                <a:latin typeface="Arial" panose="020B0604020202020204" pitchFamily="34" charset="0"/>
                <a:cs typeface="Arial" panose="020B0604020202020204" pitchFamily="34" charset="0"/>
              </a:rPr>
              <a:t>Does it raise more questions? </a:t>
            </a:r>
          </a:p>
          <a:p>
            <a:pPr defTabSz="457200">
              <a:spcAft>
                <a:spcPts val="1500"/>
              </a:spcAft>
            </a:pPr>
            <a:r>
              <a:rPr lang="en-US" sz="2800" b="1" dirty="0">
                <a:solidFill>
                  <a:srgbClr val="0070C0"/>
                </a:solidFill>
                <a:latin typeface="Arial" panose="020B0604020202020204" pitchFamily="34" charset="0"/>
                <a:cs typeface="Arial" panose="020B0604020202020204" pitchFamily="34" charset="0"/>
              </a:rPr>
              <a:t>	(No simple, easy answers)</a:t>
            </a:r>
          </a:p>
          <a:p>
            <a:pPr marL="457200" indent="-457200" defTabSz="457200">
              <a:spcAft>
                <a:spcPts val="1500"/>
              </a:spcAft>
              <a:buFont typeface="Wingdings" panose="05000000000000000000" pitchFamily="2" charset="2"/>
              <a:buChar char="q"/>
            </a:pPr>
            <a:r>
              <a:rPr lang="en-US" sz="2800" b="1" dirty="0">
                <a:solidFill>
                  <a:srgbClr val="0070C0"/>
                </a:solidFill>
                <a:latin typeface="Arial" panose="020B0604020202020204" pitchFamily="34" charset="0"/>
                <a:cs typeface="Arial" panose="020B0604020202020204" pitchFamily="34" charset="0"/>
              </a:rPr>
              <a:t>Does it require analysis?</a:t>
            </a:r>
          </a:p>
          <a:p>
            <a:pPr defTabSz="457200">
              <a:spcAft>
                <a:spcPts val="1000"/>
              </a:spcAft>
            </a:pPr>
            <a:r>
              <a:rPr lang="en-US" sz="2400" dirty="0">
                <a:latin typeface="Arial"/>
                <a:cs typeface="Arial"/>
              </a:rPr>
              <a:t>First Draft: </a:t>
            </a:r>
            <a:r>
              <a:rPr lang="en-US" sz="2400" b="1" dirty="0">
                <a:solidFill>
                  <a:srgbClr val="FF0000"/>
                </a:solidFill>
                <a:latin typeface="Arial"/>
                <a:cs typeface="Arial"/>
              </a:rPr>
              <a:t>Is fast food bad for your health?</a:t>
            </a:r>
          </a:p>
          <a:p>
            <a:pPr marL="461963" lvl="1" indent="-230188" defTabSz="457200">
              <a:spcAft>
                <a:spcPts val="1000"/>
              </a:spcAft>
              <a:buFont typeface="Arial" panose="020B0604020202020204" pitchFamily="34" charset="0"/>
              <a:buChar char="•"/>
            </a:pPr>
            <a:r>
              <a:rPr lang="en-US" sz="2400" dirty="0">
                <a:solidFill>
                  <a:srgbClr val="000000"/>
                </a:solidFill>
                <a:latin typeface="Arial"/>
                <a:cs typeface="Arial"/>
              </a:rPr>
              <a:t>Likely to find an answer to this question with a simple Google search.</a:t>
            </a:r>
          </a:p>
          <a:p>
            <a:pPr marL="461963" lvl="1" indent="-230188" defTabSz="457200">
              <a:spcAft>
                <a:spcPts val="1000"/>
              </a:spcAft>
              <a:buFont typeface="Arial" panose="020B0604020202020204" pitchFamily="34" charset="0"/>
              <a:buChar char="•"/>
            </a:pPr>
            <a:r>
              <a:rPr lang="en-US" sz="2400" dirty="0">
                <a:solidFill>
                  <a:srgbClr val="000000"/>
                </a:solidFill>
                <a:latin typeface="Arial"/>
                <a:cs typeface="Arial"/>
              </a:rPr>
              <a:t>Invites more opinion than provides direction for research and analysis (“bad for you” may be very subjective)</a:t>
            </a:r>
          </a:p>
          <a:p>
            <a:pPr marL="461963" lvl="1" indent="-230188" defTabSz="457200">
              <a:buFont typeface="Arial" panose="020B0604020202020204" pitchFamily="34" charset="0"/>
              <a:buChar char="•"/>
            </a:pPr>
            <a:r>
              <a:rPr lang="en-US" sz="2400" dirty="0">
                <a:solidFill>
                  <a:srgbClr val="000000"/>
                </a:solidFill>
                <a:latin typeface="Arial"/>
                <a:cs typeface="Arial"/>
              </a:rPr>
              <a:t>Can be answered with a simple yes/no, or one-word answer.</a:t>
            </a:r>
          </a:p>
        </p:txBody>
      </p:sp>
      <p:sp>
        <p:nvSpPr>
          <p:cNvPr id="5" name="TextBox 4"/>
          <p:cNvSpPr txBox="1"/>
          <p:nvPr/>
        </p:nvSpPr>
        <p:spPr>
          <a:xfrm>
            <a:off x="2404872" y="300845"/>
            <a:ext cx="8007513" cy="646331"/>
          </a:xfrm>
          <a:prstGeom prst="rect">
            <a:avLst/>
          </a:prstGeom>
          <a:noFill/>
        </p:spPr>
        <p:txBody>
          <a:bodyPr wrap="none" rtlCol="0">
            <a:spAutoFit/>
          </a:bodyPr>
          <a:lstStyle/>
          <a:p>
            <a:pPr lvl="0" defTabSz="457200"/>
            <a:r>
              <a:rPr lang="en-US" sz="3600" b="1" i="1">
                <a:solidFill>
                  <a:prstClr val="black"/>
                </a:solidFill>
                <a:latin typeface="Arial" panose="020B0604020202020204" pitchFamily="34" charset="0"/>
                <a:cs typeface="Arial" panose="020B0604020202020204" pitchFamily="34" charset="0"/>
              </a:rPr>
              <a:t>Evaluating Your Research Question</a:t>
            </a:r>
          </a:p>
        </p:txBody>
      </p:sp>
    </p:spTree>
    <p:extLst>
      <p:ext uri="{BB962C8B-B14F-4D97-AF65-F5344CB8AC3E}">
        <p14:creationId xmlns:p14="http://schemas.microsoft.com/office/powerpoint/2010/main" val="2720533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666069" y="873616"/>
            <a:ext cx="9324826" cy="4152419"/>
          </a:xfrm>
          <a:prstGeom prst="rect">
            <a:avLst/>
          </a:prstGeom>
          <a:noFill/>
        </p:spPr>
        <p:txBody>
          <a:bodyPr wrap="square" rtlCol="0" anchor="t">
            <a:spAutoFit/>
          </a:bodyPr>
          <a:lstStyle/>
          <a:p>
            <a:pPr marL="457200" indent="-457200" defTabSz="457200">
              <a:buFont typeface="Wingdings" panose="05000000000000000000" pitchFamily="2" charset="2"/>
              <a:buChar char="q"/>
            </a:pPr>
            <a:r>
              <a:rPr lang="en-US" sz="2800" b="1" dirty="0">
                <a:solidFill>
                  <a:srgbClr val="0070C0"/>
                </a:solidFill>
                <a:latin typeface="Arial" panose="020B0604020202020204" pitchFamily="34" charset="0"/>
                <a:cs typeface="Arial" panose="020B0604020202020204" pitchFamily="34" charset="0"/>
              </a:rPr>
              <a:t>Does it raise more questions? </a:t>
            </a:r>
          </a:p>
          <a:p>
            <a:pPr marL="457200" indent="-457200" defTabSz="457200">
              <a:spcAft>
                <a:spcPts val="1500"/>
              </a:spcAft>
              <a:buFont typeface="Wingdings" panose="05000000000000000000" pitchFamily="2" charset="2"/>
              <a:buChar char="q"/>
            </a:pPr>
            <a:r>
              <a:rPr lang="en-US" sz="2800" b="1" dirty="0">
                <a:solidFill>
                  <a:srgbClr val="0070C0"/>
                </a:solidFill>
                <a:latin typeface="Arial" panose="020B0604020202020204" pitchFamily="34" charset="0"/>
                <a:cs typeface="Arial" panose="020B0604020202020204" pitchFamily="34" charset="0"/>
              </a:rPr>
              <a:t>Does it require analysis?</a:t>
            </a:r>
          </a:p>
          <a:p>
            <a:pPr defTabSz="457200">
              <a:spcAft>
                <a:spcPts val="1000"/>
              </a:spcAft>
            </a:pPr>
            <a:r>
              <a:rPr lang="en-US" sz="2800" b="1" dirty="0">
                <a:solidFill>
                  <a:srgbClr val="0070C0"/>
                </a:solidFill>
                <a:latin typeface="Arial" panose="020B0604020202020204" pitchFamily="34" charset="0"/>
                <a:cs typeface="Arial" panose="020B0604020202020204" pitchFamily="34" charset="0"/>
              </a:rPr>
              <a:t>	</a:t>
            </a:r>
            <a:r>
              <a:rPr lang="en-US" sz="2400" dirty="0">
                <a:latin typeface="Arial"/>
                <a:cs typeface="Arial"/>
              </a:rPr>
              <a:t>First Draft: </a:t>
            </a:r>
            <a:r>
              <a:rPr lang="en-US" sz="2400" b="1" dirty="0">
                <a:solidFill>
                  <a:srgbClr val="FF0000"/>
                </a:solidFill>
                <a:latin typeface="Arial"/>
                <a:cs typeface="Arial"/>
              </a:rPr>
              <a:t>Is </a:t>
            </a:r>
            <a:r>
              <a:rPr lang="en-US" sz="2400" b="1" dirty="0">
                <a:solidFill>
                  <a:srgbClr val="FF0000"/>
                </a:solidFill>
                <a:latin typeface="Arial"/>
                <a:ea typeface="+mn-lt"/>
                <a:cs typeface="Arial"/>
              </a:rPr>
              <a:t>fast food bad for your health</a:t>
            </a:r>
            <a:r>
              <a:rPr lang="en-US" sz="2400" b="1" dirty="0">
                <a:solidFill>
                  <a:srgbClr val="FF0000"/>
                </a:solidFill>
                <a:latin typeface="Arial"/>
                <a:cs typeface="Arial"/>
              </a:rPr>
              <a:t>?</a:t>
            </a:r>
            <a:endParaRPr lang="en-US" dirty="0">
              <a:solidFill>
                <a:srgbClr val="FF0000"/>
              </a:solidFill>
            </a:endParaRPr>
          </a:p>
          <a:p>
            <a:pPr defTabSz="457200">
              <a:spcAft>
                <a:spcPts val="600"/>
              </a:spcAft>
            </a:pPr>
            <a:r>
              <a:rPr lang="en-US" sz="2400" b="1" dirty="0">
                <a:latin typeface="Arial"/>
                <a:cs typeface="Arial"/>
              </a:rPr>
              <a:t>Considerations for revision </a:t>
            </a:r>
            <a:r>
              <a:rPr lang="en-US" sz="2400" b="1" dirty="0" smtClean="0">
                <a:latin typeface="Arial"/>
                <a:cs typeface="Arial"/>
              </a:rPr>
              <a:t>(discuss):</a:t>
            </a:r>
            <a:r>
              <a:rPr lang="en-US" sz="2400" b="1" dirty="0">
                <a:latin typeface="Arial"/>
                <a:cs typeface="Arial"/>
              </a:rPr>
              <a:t> </a:t>
            </a:r>
            <a:endParaRPr lang="en-US" sz="900" b="1" dirty="0">
              <a:latin typeface="Arial" panose="020B0604020202020204" pitchFamily="34" charset="0"/>
              <a:cs typeface="Arial" panose="020B0604020202020204" pitchFamily="34" charset="0"/>
            </a:endParaRPr>
          </a:p>
          <a:p>
            <a:pPr marL="574675" lvl="1" indent="-230188" defTabSz="457200">
              <a:spcAft>
                <a:spcPts val="600"/>
              </a:spcAft>
              <a:buFont typeface="Arial" panose="020B0604020202020204" pitchFamily="34" charset="0"/>
              <a:buChar char="•"/>
            </a:pPr>
            <a:r>
              <a:rPr lang="en-US" sz="2400" dirty="0">
                <a:latin typeface="Arial"/>
                <a:cs typeface="Arial"/>
              </a:rPr>
              <a:t>What do people NOT already know about fast food </a:t>
            </a:r>
            <a:br>
              <a:rPr lang="en-US" sz="2400" dirty="0">
                <a:latin typeface="Arial"/>
                <a:cs typeface="Arial"/>
              </a:rPr>
            </a:br>
            <a:r>
              <a:rPr lang="en-US" sz="2400" dirty="0">
                <a:latin typeface="Arial"/>
                <a:cs typeface="Arial"/>
              </a:rPr>
              <a:t>and its effects?</a:t>
            </a:r>
          </a:p>
          <a:p>
            <a:pPr marL="574675" lvl="1" indent="-230188" defTabSz="4572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Who are the people that care about selling/buying fast food? </a:t>
            </a:r>
          </a:p>
          <a:p>
            <a:pPr marL="574675" lvl="1" indent="-230188" defTabSz="457200">
              <a:spcAft>
                <a:spcPts val="600"/>
              </a:spcAft>
              <a:buFont typeface="Arial" panose="020B0604020202020204" pitchFamily="34" charset="0"/>
              <a:buChar char="•"/>
            </a:pPr>
            <a:r>
              <a:rPr lang="en-US" sz="2400" dirty="0">
                <a:latin typeface="Arial"/>
                <a:cs typeface="Arial"/>
              </a:rPr>
              <a:t>Who are the people that care about fast food’s effect on health?</a:t>
            </a:r>
          </a:p>
        </p:txBody>
      </p:sp>
      <p:sp>
        <p:nvSpPr>
          <p:cNvPr id="5" name="TextBox 4"/>
          <p:cNvSpPr txBox="1"/>
          <p:nvPr/>
        </p:nvSpPr>
        <p:spPr>
          <a:xfrm>
            <a:off x="2258568" y="191116"/>
            <a:ext cx="8007513" cy="646331"/>
          </a:xfrm>
          <a:prstGeom prst="rect">
            <a:avLst/>
          </a:prstGeom>
          <a:noFill/>
        </p:spPr>
        <p:txBody>
          <a:bodyPr wrap="none" rtlCol="0">
            <a:spAutoFit/>
          </a:bodyPr>
          <a:lstStyle/>
          <a:p>
            <a:pPr lvl="0" defTabSz="457200"/>
            <a:r>
              <a:rPr lang="en-US" sz="3600" b="1" i="1">
                <a:solidFill>
                  <a:prstClr val="black"/>
                </a:solidFill>
                <a:latin typeface="Arial" panose="020B0604020202020204" pitchFamily="34" charset="0"/>
                <a:cs typeface="Arial" panose="020B0604020202020204" pitchFamily="34" charset="0"/>
              </a:rPr>
              <a:t>Evaluating Your Research Question</a:t>
            </a:r>
          </a:p>
        </p:txBody>
      </p:sp>
      <p:pic>
        <p:nvPicPr>
          <p:cNvPr id="6" name="Picture 5" descr="A pile of onion rings or curly fries lies on paper next to an unwrapped cheeseburger&#10;&#10;https://upload.wikimedia.org/wikipedia/commons/3/30/Fast_food_01_ebru.jpg" title="Fast foo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1800" y="2187163"/>
            <a:ext cx="1978460" cy="1847509"/>
          </a:xfrm>
          <a:prstGeom prst="rect">
            <a:avLst/>
          </a:prstGeom>
        </p:spPr>
      </p:pic>
    </p:spTree>
    <p:extLst>
      <p:ext uri="{BB962C8B-B14F-4D97-AF65-F5344CB8AC3E}">
        <p14:creationId xmlns:p14="http://schemas.microsoft.com/office/powerpoint/2010/main" val="21221218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446501" y="890209"/>
            <a:ext cx="9544393" cy="5321970"/>
          </a:xfrm>
          <a:prstGeom prst="rect">
            <a:avLst/>
          </a:prstGeom>
          <a:noFill/>
        </p:spPr>
        <p:txBody>
          <a:bodyPr wrap="square" rtlCol="0" anchor="t">
            <a:spAutoFit/>
          </a:bodyPr>
          <a:lstStyle/>
          <a:p>
            <a:pPr marL="457200" indent="-457200" defTabSz="457200">
              <a:buFont typeface="Wingdings" panose="05000000000000000000" pitchFamily="2" charset="2"/>
              <a:buChar char="q"/>
            </a:pPr>
            <a:r>
              <a:rPr lang="en-US" sz="2800" b="1" dirty="0">
                <a:solidFill>
                  <a:srgbClr val="0070C0"/>
                </a:solidFill>
                <a:latin typeface="Arial" panose="020B0604020202020204" pitchFamily="34" charset="0"/>
                <a:cs typeface="Arial" panose="020B0604020202020204" pitchFamily="34" charset="0"/>
              </a:rPr>
              <a:t>Does it raise more questions? </a:t>
            </a:r>
          </a:p>
          <a:p>
            <a:pPr marL="457200" indent="-457200" defTabSz="457200">
              <a:spcAft>
                <a:spcPts val="1500"/>
              </a:spcAft>
              <a:buFont typeface="Wingdings" panose="05000000000000000000" pitchFamily="2" charset="2"/>
              <a:buChar char="q"/>
            </a:pPr>
            <a:r>
              <a:rPr lang="en-US" sz="2800" b="1" dirty="0">
                <a:solidFill>
                  <a:srgbClr val="0070C0"/>
                </a:solidFill>
                <a:latin typeface="Arial" panose="020B0604020202020204" pitchFamily="34" charset="0"/>
                <a:cs typeface="Arial" panose="020B0604020202020204" pitchFamily="34" charset="0"/>
              </a:rPr>
              <a:t>Does it require analysis?</a:t>
            </a:r>
          </a:p>
          <a:p>
            <a:pPr defTabSz="457200"/>
            <a:r>
              <a:rPr lang="en-US" sz="2400" dirty="0">
                <a:latin typeface="Arial"/>
                <a:cs typeface="Arial"/>
              </a:rPr>
              <a:t>First Draft: </a:t>
            </a:r>
            <a:r>
              <a:rPr lang="en-US" sz="2400" b="1" dirty="0">
                <a:latin typeface="Arial"/>
                <a:cs typeface="Arial"/>
              </a:rPr>
              <a:t>Is fast food bad for your health?</a:t>
            </a:r>
          </a:p>
          <a:p>
            <a:pPr defTabSz="457200"/>
            <a:endParaRPr lang="en-US" sz="1200" dirty="0">
              <a:solidFill>
                <a:srgbClr val="FF0000"/>
              </a:solidFill>
            </a:endParaRPr>
          </a:p>
          <a:p>
            <a:pPr defTabSz="457200">
              <a:spcAft>
                <a:spcPts val="1000"/>
              </a:spcAft>
            </a:pPr>
            <a:r>
              <a:rPr lang="en-US" sz="2400" dirty="0">
                <a:latin typeface="Arial"/>
                <a:cs typeface="Arial"/>
              </a:rPr>
              <a:t>Sample revision:</a:t>
            </a:r>
            <a:r>
              <a:rPr lang="en-US" sz="2400" b="1" dirty="0">
                <a:latin typeface="Arial"/>
                <a:cs typeface="Arial"/>
              </a:rPr>
              <a:t> </a:t>
            </a:r>
            <a:r>
              <a:rPr lang="en-US" sz="2400" b="1" dirty="0">
                <a:latin typeface="Georgia"/>
                <a:cs typeface="Arial"/>
              </a:rPr>
              <a:t> </a:t>
            </a:r>
            <a:r>
              <a:rPr lang="en-US" sz="2400" b="1" dirty="0">
                <a:solidFill>
                  <a:srgbClr val="00B050"/>
                </a:solidFill>
                <a:latin typeface="Arial"/>
                <a:cs typeface="Arial"/>
              </a:rPr>
              <a:t>How does the (fast) food industry influence nutrition and health standards?</a:t>
            </a:r>
            <a:r>
              <a:rPr lang="en-US" sz="2400" b="1" dirty="0">
                <a:solidFill>
                  <a:srgbClr val="FF0000"/>
                </a:solidFill>
                <a:latin typeface="Arial"/>
                <a:cs typeface="Arial"/>
              </a:rPr>
              <a:t> </a:t>
            </a:r>
            <a:endParaRPr lang="en-US" sz="2400" b="1" dirty="0">
              <a:solidFill>
                <a:srgbClr val="FF0000"/>
              </a:solidFill>
              <a:latin typeface="Arial" panose="020B0604020202020204" pitchFamily="34" charset="0"/>
              <a:cs typeface="Arial" panose="020B0604020202020204" pitchFamily="34" charset="0"/>
            </a:endParaRPr>
          </a:p>
          <a:p>
            <a:pPr marL="227013" lvl="1" defTabSz="457200">
              <a:spcAft>
                <a:spcPts val="600"/>
              </a:spcAft>
            </a:pPr>
            <a:r>
              <a:rPr lang="en-US" sz="2400" dirty="0">
                <a:solidFill>
                  <a:srgbClr val="000000"/>
                </a:solidFill>
                <a:latin typeface="Arial"/>
                <a:cs typeface="Arial"/>
              </a:rPr>
              <a:t>The answers to this question would . . . </a:t>
            </a:r>
          </a:p>
          <a:p>
            <a:pPr lvl="2" indent="-230188" defTabSz="457200">
              <a:spcAft>
                <a:spcPts val="1200"/>
              </a:spcAft>
              <a:buFont typeface="Arial" panose="020B0604020202020204" pitchFamily="34" charset="0"/>
              <a:buChar char="•"/>
            </a:pPr>
            <a:r>
              <a:rPr lang="en-US" sz="2400" dirty="0">
                <a:solidFill>
                  <a:srgbClr val="000000"/>
                </a:solidFill>
                <a:latin typeface="Arial"/>
                <a:cs typeface="Arial"/>
              </a:rPr>
              <a:t>require analysis (what is relationship between industry and health standards?)</a:t>
            </a:r>
            <a:endParaRPr lang="en-US" sz="2800" dirty="0">
              <a:latin typeface="Arial" panose="020B0604020202020204" pitchFamily="34" charset="0"/>
              <a:cs typeface="Arial" panose="020B0604020202020204" pitchFamily="34" charset="0"/>
            </a:endParaRPr>
          </a:p>
          <a:p>
            <a:pPr lvl="2" indent="-230188" defTabSz="457200">
              <a:spcAft>
                <a:spcPts val="1200"/>
              </a:spcAft>
              <a:buFont typeface="Arial" panose="020B0604020202020204" pitchFamily="34" charset="0"/>
              <a:buChar char="•"/>
            </a:pPr>
            <a:r>
              <a:rPr lang="en-US" sz="2400" dirty="0">
                <a:solidFill>
                  <a:srgbClr val="000000"/>
                </a:solidFill>
                <a:latin typeface="Arial"/>
                <a:cs typeface="Arial"/>
              </a:rPr>
              <a:t>not simply address the question by mere opinions alone</a:t>
            </a:r>
          </a:p>
          <a:p>
            <a:pPr lvl="2" indent="-230188" defTabSz="457200">
              <a:spcAft>
                <a:spcPts val="1200"/>
              </a:spcAft>
              <a:buFont typeface="Arial" panose="020B0604020202020204" pitchFamily="34" charset="0"/>
              <a:buChar char="•"/>
            </a:pPr>
            <a:r>
              <a:rPr lang="en-US" sz="2400" dirty="0">
                <a:solidFill>
                  <a:srgbClr val="000000"/>
                </a:solidFill>
                <a:latin typeface="Arial"/>
                <a:cs typeface="Arial"/>
              </a:rPr>
              <a:t>require solid research (into nutrition and health standards)</a:t>
            </a:r>
          </a:p>
          <a:p>
            <a:pPr lvl="2" indent="-230188" defTabSz="457200">
              <a:spcAft>
                <a:spcPts val="1200"/>
              </a:spcAft>
              <a:buFont typeface="Arial" panose="020B0604020202020204" pitchFamily="34" charset="0"/>
              <a:buChar char="•"/>
            </a:pPr>
            <a:r>
              <a:rPr lang="en-US" sz="2400" dirty="0">
                <a:solidFill>
                  <a:srgbClr val="000000"/>
                </a:solidFill>
                <a:latin typeface="Arial"/>
                <a:cs typeface="Arial"/>
              </a:rPr>
              <a:t>consider multiple perspectives (companies and consumers)</a:t>
            </a:r>
          </a:p>
        </p:txBody>
      </p:sp>
      <p:sp>
        <p:nvSpPr>
          <p:cNvPr id="5" name="TextBox 4"/>
          <p:cNvSpPr txBox="1"/>
          <p:nvPr/>
        </p:nvSpPr>
        <p:spPr>
          <a:xfrm>
            <a:off x="2340864" y="227693"/>
            <a:ext cx="8007513" cy="646331"/>
          </a:xfrm>
          <a:prstGeom prst="rect">
            <a:avLst/>
          </a:prstGeom>
          <a:noFill/>
        </p:spPr>
        <p:txBody>
          <a:bodyPr wrap="none" rtlCol="0">
            <a:spAutoFit/>
          </a:bodyPr>
          <a:lstStyle/>
          <a:p>
            <a:pPr lvl="0" defTabSz="457200"/>
            <a:r>
              <a:rPr lang="en-US" sz="3600" b="1" i="1" dirty="0">
                <a:solidFill>
                  <a:prstClr val="black"/>
                </a:solidFill>
                <a:latin typeface="Arial" panose="020B0604020202020204" pitchFamily="34" charset="0"/>
                <a:cs typeface="Arial" panose="020B0604020202020204" pitchFamily="34" charset="0"/>
              </a:rPr>
              <a:t>Evaluating Your Research Question</a:t>
            </a:r>
          </a:p>
        </p:txBody>
      </p:sp>
      <p:pic>
        <p:nvPicPr>
          <p:cNvPr id="6" name="Picture 5" descr="A pile of onion rings or curly fries lies on paper next to an unwrapped cheeseburger&#10;&#10;https://upload.wikimedia.org/wikipedia/commons/3/30/Fast_food_01_ebru.jpg" title="Fast foo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1800" y="2187163"/>
            <a:ext cx="1978460" cy="1847509"/>
          </a:xfrm>
          <a:prstGeom prst="rect">
            <a:avLst/>
          </a:prstGeom>
        </p:spPr>
      </p:pic>
    </p:spTree>
    <p:extLst>
      <p:ext uri="{BB962C8B-B14F-4D97-AF65-F5344CB8AC3E}">
        <p14:creationId xmlns:p14="http://schemas.microsoft.com/office/powerpoint/2010/main" val="17485245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20000"/>
            <a:lumOff val="80000"/>
            <a:alpha val="48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b="1" dirty="0">
                <a:solidFill>
                  <a:schemeClr val="tx1"/>
                </a:solidFill>
                <a:latin typeface="Arial" panose="020B0604020202020204" pitchFamily="34" charset="0"/>
                <a:cs typeface="Arial" panose="020B0604020202020204" pitchFamily="34" charset="0"/>
              </a:rPr>
              <a:t>Practice: Choose a Topic or Issue That Is Researchable</a:t>
            </a:r>
          </a:p>
        </p:txBody>
      </p:sp>
      <p:sp>
        <p:nvSpPr>
          <p:cNvPr id="3" name="TextBox 2"/>
          <p:cNvSpPr txBox="1"/>
          <p:nvPr/>
        </p:nvSpPr>
        <p:spPr>
          <a:xfrm>
            <a:off x="970961" y="1677971"/>
            <a:ext cx="10199802" cy="1769715"/>
          </a:xfrm>
          <a:prstGeom prst="rect">
            <a:avLst/>
          </a:prstGeom>
          <a:noFill/>
        </p:spPr>
        <p:txBody>
          <a:bodyPr wrap="square" rtlCol="0">
            <a:spAutoFit/>
          </a:bodyPr>
          <a:lstStyle/>
          <a:p>
            <a:pPr>
              <a:spcAft>
                <a:spcPts val="3000"/>
              </a:spcAft>
            </a:pPr>
            <a:r>
              <a:rPr lang="en-US" sz="2800" dirty="0"/>
              <a:t>From SUNY Empire State College:</a:t>
            </a:r>
          </a:p>
          <a:p>
            <a:r>
              <a:rPr lang="en-US" sz="2800" u="sng" dirty="0">
                <a:hlinkClick r:id="rId3" tooltip="SUNY research question exercise 1"/>
              </a:rPr>
              <a:t>https://www.esc.edu/online-writing-center/exercise-room/can-topic-be-researched/</a:t>
            </a:r>
            <a:endParaRPr lang="en-US" sz="2800" u="sng" dirty="0"/>
          </a:p>
        </p:txBody>
      </p:sp>
    </p:spTree>
    <p:extLst>
      <p:ext uri="{BB962C8B-B14F-4D97-AF65-F5344CB8AC3E}">
        <p14:creationId xmlns:p14="http://schemas.microsoft.com/office/powerpoint/2010/main" val="34189940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20000"/>
            <a:lumOff val="80000"/>
            <a:alpha val="4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r>
              <a:rPr lang="en-US" b="1" dirty="0">
                <a:solidFill>
                  <a:schemeClr val="tx1"/>
                </a:solidFill>
                <a:latin typeface="Arial" panose="020B0604020202020204" pitchFamily="34" charset="0"/>
                <a:cs typeface="Arial" panose="020B0604020202020204" pitchFamily="34" charset="0"/>
              </a:rPr>
              <a:t>Practice: Is the Research Question Too Broad or Too Narrow? </a:t>
            </a:r>
          </a:p>
        </p:txBody>
      </p:sp>
      <p:sp>
        <p:nvSpPr>
          <p:cNvPr id="3" name="TextBox 2"/>
          <p:cNvSpPr txBox="1"/>
          <p:nvPr/>
        </p:nvSpPr>
        <p:spPr>
          <a:xfrm>
            <a:off x="876693" y="1668544"/>
            <a:ext cx="10539167" cy="1769715"/>
          </a:xfrm>
          <a:prstGeom prst="rect">
            <a:avLst/>
          </a:prstGeom>
          <a:noFill/>
        </p:spPr>
        <p:txBody>
          <a:bodyPr wrap="square" rtlCol="0">
            <a:spAutoFit/>
          </a:bodyPr>
          <a:lstStyle/>
          <a:p>
            <a:pPr>
              <a:spcAft>
                <a:spcPts val="3000"/>
              </a:spcAft>
            </a:pPr>
            <a:r>
              <a:rPr lang="en-US" sz="2800" dirty="0"/>
              <a:t>From SUNY Empire State College:</a:t>
            </a:r>
          </a:p>
          <a:p>
            <a:r>
              <a:rPr lang="en-US" sz="2800" u="sng" dirty="0">
                <a:hlinkClick r:id="rId3" tooltip="SUNY research question exercise 2"/>
              </a:rPr>
              <a:t>https://www.esc.edu/online-writing-center/exercise-room/research-question-broad-or-narrow/</a:t>
            </a:r>
            <a:endParaRPr lang="en-US" sz="2800" dirty="0"/>
          </a:p>
        </p:txBody>
      </p:sp>
    </p:spTree>
    <p:extLst>
      <p:ext uri="{BB962C8B-B14F-4D97-AF65-F5344CB8AC3E}">
        <p14:creationId xmlns:p14="http://schemas.microsoft.com/office/powerpoint/2010/main" val="16082854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p:txBody>
          <a:bodyPr anchor="ctr"/>
          <a:lstStyle/>
          <a:p>
            <a:r>
              <a:rPr lang="en-US" b="1" dirty="0">
                <a:solidFill>
                  <a:schemeClr val="tx1"/>
                </a:solidFill>
                <a:latin typeface="Arial" panose="020B0604020202020204" pitchFamily="34" charset="0"/>
                <a:cs typeface="Arial" panose="020B0604020202020204" pitchFamily="34" charset="0"/>
              </a:rPr>
              <a:t>Sample Research Questions</a:t>
            </a:r>
          </a:p>
        </p:txBody>
      </p:sp>
      <p:sp>
        <p:nvSpPr>
          <p:cNvPr id="10" name="Content Placeholder 9"/>
          <p:cNvSpPr>
            <a:spLocks noGrp="1"/>
          </p:cNvSpPr>
          <p:nvPr>
            <p:ph sz="quarter" idx="1"/>
          </p:nvPr>
        </p:nvSpPr>
        <p:spPr>
          <a:xfrm>
            <a:off x="402336" y="1206246"/>
            <a:ext cx="11656695" cy="4572000"/>
          </a:xfrm>
        </p:spPr>
        <p:txBody>
          <a:bodyPr vert="horz" anchor="t">
            <a:noAutofit/>
          </a:bodyPr>
          <a:lstStyle/>
          <a:p>
            <a:pPr>
              <a:spcBef>
                <a:spcPts val="0"/>
              </a:spcBef>
              <a:spcAft>
                <a:spcPts val="1800"/>
              </a:spcAft>
            </a:pPr>
            <a:r>
              <a:rPr lang="en-US" sz="2800" dirty="0">
                <a:cs typeface="Arial" panose="020B0604020202020204" pitchFamily="34" charset="0"/>
              </a:rPr>
              <a:t>Does flossing teeth consistently improve dental health? </a:t>
            </a:r>
          </a:p>
          <a:p>
            <a:pPr>
              <a:spcBef>
                <a:spcPts val="0"/>
              </a:spcBef>
              <a:spcAft>
                <a:spcPts val="1800"/>
              </a:spcAft>
            </a:pPr>
            <a:r>
              <a:rPr lang="en-US" sz="2800" dirty="0" smtClean="0">
                <a:cs typeface="Arial"/>
              </a:rPr>
              <a:t>Do </a:t>
            </a:r>
            <a:r>
              <a:rPr lang="en-US" sz="2800" dirty="0">
                <a:cs typeface="Arial"/>
              </a:rPr>
              <a:t>television advertisements negatively manipulate children? </a:t>
            </a:r>
            <a:endParaRPr lang="en-US" sz="2800" dirty="0">
              <a:cs typeface="Arial" panose="020B0604020202020204" pitchFamily="34" charset="0"/>
            </a:endParaRPr>
          </a:p>
          <a:p>
            <a:pPr>
              <a:spcBef>
                <a:spcPts val="0"/>
              </a:spcBef>
              <a:spcAft>
                <a:spcPts val="1800"/>
              </a:spcAft>
            </a:pPr>
            <a:r>
              <a:rPr lang="en-US" sz="2800" dirty="0" smtClean="0">
                <a:cs typeface="Arial" panose="020B0604020202020204" pitchFamily="34" charset="0"/>
              </a:rPr>
              <a:t>Has </a:t>
            </a:r>
            <a:r>
              <a:rPr lang="en-US" sz="2800" dirty="0">
                <a:cs typeface="Arial" panose="020B0604020202020204" pitchFamily="34" charset="0"/>
              </a:rPr>
              <a:t>the Trump presidency caused an increase in racial violence? </a:t>
            </a:r>
          </a:p>
          <a:p>
            <a:pPr>
              <a:spcBef>
                <a:spcPts val="0"/>
              </a:spcBef>
              <a:spcAft>
                <a:spcPts val="1800"/>
              </a:spcAft>
            </a:pPr>
            <a:r>
              <a:rPr lang="en-US" sz="2800" dirty="0" smtClean="0">
                <a:cs typeface="Arial" panose="020B0604020202020204" pitchFamily="34" charset="0"/>
              </a:rPr>
              <a:t>Does </a:t>
            </a:r>
            <a:r>
              <a:rPr lang="en-US" sz="2800" dirty="0">
                <a:cs typeface="Arial" panose="020B0604020202020204" pitchFamily="34" charset="0"/>
              </a:rPr>
              <a:t>Seattle have a larger homeless problem than the average US city? </a:t>
            </a:r>
          </a:p>
          <a:p>
            <a:pPr marL="0" indent="0">
              <a:spcBef>
                <a:spcPts val="0"/>
              </a:spcBef>
              <a:spcAft>
                <a:spcPts val="1800"/>
              </a:spcAft>
              <a:buNone/>
            </a:pPr>
            <a:r>
              <a:rPr lang="en-US" sz="2800" dirty="0" smtClean="0">
                <a:solidFill>
                  <a:srgbClr val="B4340C"/>
                </a:solidFill>
                <a:cs typeface="Arial" panose="020B0604020202020204" pitchFamily="34" charset="0"/>
              </a:rPr>
              <a:t>Using </a:t>
            </a:r>
            <a:r>
              <a:rPr lang="en-US" sz="2800" dirty="0">
                <a:solidFill>
                  <a:srgbClr val="B4340C"/>
                </a:solidFill>
                <a:cs typeface="Arial" panose="020B0604020202020204" pitchFamily="34" charset="0"/>
              </a:rPr>
              <a:t>the evaluative criteria in the checklist, work in groups to assess and</a:t>
            </a:r>
            <a:r>
              <a:rPr lang="en-US" sz="2800" dirty="0" smtClean="0">
                <a:solidFill>
                  <a:srgbClr val="B4340C"/>
                </a:solidFill>
                <a:cs typeface="Arial" panose="020B0604020202020204" pitchFamily="34" charset="0"/>
              </a:rPr>
              <a:t>, if </a:t>
            </a:r>
            <a:r>
              <a:rPr lang="en-US" sz="2800" dirty="0">
                <a:solidFill>
                  <a:srgbClr val="B4340C"/>
                </a:solidFill>
                <a:cs typeface="Arial" panose="020B0604020202020204" pitchFamily="34" charset="0"/>
              </a:rPr>
              <a:t>needed, to revise questions.</a:t>
            </a:r>
          </a:p>
        </p:txBody>
      </p:sp>
    </p:spTree>
    <p:extLst>
      <p:ext uri="{BB962C8B-B14F-4D97-AF65-F5344CB8AC3E}">
        <p14:creationId xmlns:p14="http://schemas.microsoft.com/office/powerpoint/2010/main" val="688233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497373" y="827592"/>
            <a:ext cx="11189126" cy="4739759"/>
          </a:xfrm>
          <a:prstGeom prst="rect">
            <a:avLst/>
          </a:prstGeom>
        </p:spPr>
        <p:txBody>
          <a:bodyPr wrap="square">
            <a:spAutoFit/>
          </a:bodyPr>
          <a:lstStyle/>
          <a:p>
            <a:pPr marL="274320" lvl="0" indent="-274320">
              <a:spcAft>
                <a:spcPts val="3000"/>
              </a:spcAft>
              <a:buClr>
                <a:srgbClr val="D16349"/>
              </a:buClr>
              <a:buSzPct val="85000"/>
              <a:buFont typeface="Wingdings 2"/>
              <a:buChar char=""/>
            </a:pPr>
            <a:r>
              <a:rPr lang="en-US" sz="3600" dirty="0">
                <a:solidFill>
                  <a:prstClr val="black"/>
                </a:solidFill>
              </a:rPr>
              <a:t>Research is a circular process: questions, investigation, analysis, questions, investigation . . . </a:t>
            </a:r>
          </a:p>
          <a:p>
            <a:pPr marL="274320" lvl="0" indent="-274320">
              <a:spcAft>
                <a:spcPts val="3000"/>
              </a:spcAft>
              <a:buClr>
                <a:srgbClr val="D16349"/>
              </a:buClr>
              <a:buSzPct val="85000"/>
              <a:buFont typeface="Wingdings 2"/>
              <a:buChar char=""/>
            </a:pPr>
            <a:r>
              <a:rPr lang="en-US" sz="3600" dirty="0">
                <a:solidFill>
                  <a:prstClr val="black"/>
                </a:solidFill>
              </a:rPr>
              <a:t>Developing a “research question” is part of </a:t>
            </a:r>
            <a:r>
              <a:rPr lang="en-US" sz="3600" i="1" dirty="0">
                <a:solidFill>
                  <a:prstClr val="black"/>
                </a:solidFill>
              </a:rPr>
              <a:t>starting</a:t>
            </a:r>
            <a:r>
              <a:rPr lang="en-US" sz="3600" dirty="0">
                <a:solidFill>
                  <a:prstClr val="black"/>
                </a:solidFill>
              </a:rPr>
              <a:t> the research </a:t>
            </a:r>
            <a:r>
              <a:rPr lang="en-US" sz="3600" dirty="0" smtClean="0">
                <a:solidFill>
                  <a:prstClr val="black"/>
                </a:solidFill>
              </a:rPr>
              <a:t>process</a:t>
            </a:r>
          </a:p>
          <a:p>
            <a:pPr marL="274320" lvl="0" indent="-274320">
              <a:spcAft>
                <a:spcPts val="3000"/>
              </a:spcAft>
              <a:buClr>
                <a:srgbClr val="D16349"/>
              </a:buClr>
              <a:buSzPct val="85000"/>
              <a:buFont typeface="Wingdings 2"/>
              <a:buChar char=""/>
            </a:pPr>
            <a:r>
              <a:rPr lang="en-US" sz="3600" dirty="0" smtClean="0">
                <a:solidFill>
                  <a:prstClr val="black"/>
                </a:solidFill>
              </a:rPr>
              <a:t>If you try to write a research paper on a question you already know the answer to, it will be boring and harder to research than one based on discovery!</a:t>
            </a:r>
            <a:endParaRPr lang="en-US" sz="3600" dirty="0">
              <a:solidFill>
                <a:prstClr val="black"/>
              </a:solidFill>
            </a:endParaRPr>
          </a:p>
        </p:txBody>
      </p:sp>
      <p:sp>
        <p:nvSpPr>
          <p:cNvPr id="3" name="Title 2"/>
          <p:cNvSpPr>
            <a:spLocks noGrp="1"/>
          </p:cNvSpPr>
          <p:nvPr>
            <p:ph type="title"/>
          </p:nvPr>
        </p:nvSpPr>
        <p:spPr>
          <a:xfrm>
            <a:off x="402336" y="125895"/>
            <a:ext cx="11379200" cy="798922"/>
          </a:xfrm>
        </p:spPr>
        <p:txBody>
          <a:bodyPr anchor="ctr">
            <a:noAutofit/>
          </a:bodyPr>
          <a:lstStyle/>
          <a:p>
            <a:r>
              <a:rPr lang="en-US" sz="3600" b="1" dirty="0">
                <a:solidFill>
                  <a:schemeClr val="tx1"/>
                </a:solidFill>
                <a:latin typeface="Arial" panose="020B0604020202020204" pitchFamily="34" charset="0"/>
                <a:cs typeface="Arial" panose="020B0604020202020204" pitchFamily="34" charset="0"/>
              </a:rPr>
              <a:t>Why a Research Question?</a:t>
            </a:r>
          </a:p>
        </p:txBody>
      </p:sp>
    </p:spTree>
    <p:extLst>
      <p:ext uri="{BB962C8B-B14F-4D97-AF65-F5344CB8AC3E}">
        <p14:creationId xmlns:p14="http://schemas.microsoft.com/office/powerpoint/2010/main" val="8382009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92397" y="363577"/>
            <a:ext cx="11379200" cy="725864"/>
          </a:xfrm>
        </p:spPr>
        <p:txBody>
          <a:bodyPr anchor="ctr">
            <a:normAutofit/>
          </a:bodyPr>
          <a:lstStyle/>
          <a:p>
            <a:r>
              <a:rPr lang="en-US" sz="3200" b="1" dirty="0">
                <a:solidFill>
                  <a:schemeClr val="tx1"/>
                </a:solidFill>
                <a:latin typeface="Arial" panose="020B0604020202020204" pitchFamily="34" charset="0"/>
                <a:cs typeface="Arial" panose="020B0604020202020204" pitchFamily="34" charset="0"/>
              </a:rPr>
              <a:t>What Makes a Good Research </a:t>
            </a:r>
            <a:r>
              <a:rPr lang="en-US" sz="3200" b="1" dirty="0" smtClean="0">
                <a:solidFill>
                  <a:schemeClr val="tx1"/>
                </a:solidFill>
                <a:latin typeface="Arial" panose="020B0604020202020204" pitchFamily="34" charset="0"/>
                <a:cs typeface="Arial" panose="020B0604020202020204" pitchFamily="34" charset="0"/>
              </a:rPr>
              <a:t>Question?</a:t>
            </a:r>
            <a:endParaRPr lang="en-US" b="1" dirty="0">
              <a:solidFill>
                <a:schemeClr val="tx1"/>
              </a:solidFill>
              <a:latin typeface="Arial" panose="020B0604020202020204" pitchFamily="34" charset="0"/>
              <a:cs typeface="Arial" panose="020B0604020202020204" pitchFamily="34" charset="0"/>
            </a:endParaRPr>
          </a:p>
        </p:txBody>
      </p:sp>
      <p:sp>
        <p:nvSpPr>
          <p:cNvPr id="4" name="Content Placeholder 3"/>
          <p:cNvSpPr>
            <a:spLocks noGrp="1"/>
          </p:cNvSpPr>
          <p:nvPr>
            <p:ph sz="quarter" idx="1"/>
          </p:nvPr>
        </p:nvSpPr>
        <p:spPr>
          <a:xfrm>
            <a:off x="1595031" y="1894795"/>
            <a:ext cx="9616308" cy="4572000"/>
          </a:xfrm>
        </p:spPr>
        <p:txBody>
          <a:bodyPr vert="horz" anchor="t">
            <a:normAutofit/>
          </a:bodyPr>
          <a:lstStyle/>
          <a:p>
            <a:r>
              <a:rPr lang="en-US" sz="2800" dirty="0">
                <a:cs typeface="Arial"/>
              </a:rPr>
              <a:t>Its focus is not too broad, not too narrow</a:t>
            </a:r>
          </a:p>
          <a:p>
            <a:r>
              <a:rPr lang="en-US" sz="2800" dirty="0">
                <a:cs typeface="Arial"/>
              </a:rPr>
              <a:t>It’s clearly stated, not vague</a:t>
            </a:r>
          </a:p>
          <a:p>
            <a:r>
              <a:rPr lang="en-US" sz="2800" dirty="0">
                <a:cs typeface="Arial"/>
              </a:rPr>
              <a:t>It is researchable within my time frame</a:t>
            </a:r>
          </a:p>
          <a:p>
            <a:r>
              <a:rPr lang="en-US" sz="2800" dirty="0">
                <a:cs typeface="Arial"/>
              </a:rPr>
              <a:t>Those who have a stake in the answer are identified</a:t>
            </a:r>
          </a:p>
          <a:p>
            <a:r>
              <a:rPr lang="en-US" sz="2800" dirty="0">
                <a:cs typeface="Arial"/>
              </a:rPr>
              <a:t>It requires analysis, not only opinion </a:t>
            </a:r>
          </a:p>
          <a:p>
            <a:r>
              <a:rPr lang="en-US" sz="2800" dirty="0">
                <a:cs typeface="Arial"/>
              </a:rPr>
              <a:t>It can’t be answered in one word, raises more questions</a:t>
            </a:r>
          </a:p>
        </p:txBody>
      </p:sp>
      <p:sp>
        <p:nvSpPr>
          <p:cNvPr id="5" name="Text Placeholder 4"/>
          <p:cNvSpPr>
            <a:spLocks noGrp="1"/>
          </p:cNvSpPr>
          <p:nvPr>
            <p:ph type="body" sz="half" idx="4294967295"/>
          </p:nvPr>
        </p:nvSpPr>
        <p:spPr>
          <a:xfrm>
            <a:off x="3179506" y="1235700"/>
            <a:ext cx="5389562" cy="731838"/>
          </a:xfrm>
        </p:spPr>
        <p:txBody>
          <a:bodyPr vert="horz" anchor="t">
            <a:normAutofit/>
          </a:bodyPr>
          <a:lstStyle/>
          <a:p>
            <a:pPr marL="0" indent="0" algn="ctr">
              <a:buNone/>
            </a:pPr>
            <a:r>
              <a:rPr lang="en-US" dirty="0"/>
              <a:t>Evaluation Criteria</a:t>
            </a:r>
          </a:p>
        </p:txBody>
      </p:sp>
    </p:spTree>
    <p:extLst>
      <p:ext uri="{BB962C8B-B14F-4D97-AF65-F5344CB8AC3E}">
        <p14:creationId xmlns:p14="http://schemas.microsoft.com/office/powerpoint/2010/main" val="13396299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lstStyle/>
          <a:p>
            <a:r>
              <a:rPr lang="en-US" b="1" dirty="0">
                <a:solidFill>
                  <a:schemeClr val="tx1"/>
                </a:solidFill>
                <a:latin typeface="Arial" panose="020B0604020202020204" pitchFamily="34" charset="0"/>
                <a:cs typeface="Arial" panose="020B0604020202020204" pitchFamily="34" charset="0"/>
              </a:rPr>
              <a:t>Next Steps in the Research Process</a:t>
            </a:r>
          </a:p>
        </p:txBody>
      </p:sp>
      <p:sp>
        <p:nvSpPr>
          <p:cNvPr id="7" name="TextBox 6"/>
          <p:cNvSpPr txBox="1"/>
          <p:nvPr/>
        </p:nvSpPr>
        <p:spPr>
          <a:xfrm>
            <a:off x="1265413" y="1167834"/>
            <a:ext cx="9653046" cy="4893647"/>
          </a:xfrm>
          <a:prstGeom prst="rect">
            <a:avLst/>
          </a:prstGeom>
          <a:noFill/>
        </p:spPr>
        <p:txBody>
          <a:bodyPr wrap="square" rtlCol="0" anchor="t">
            <a:spAutoFit/>
          </a:bodyPr>
          <a:lstStyle/>
          <a:p>
            <a:pPr marL="342900" indent="-342900" defTabSz="457200">
              <a:spcAft>
                <a:spcPts val="2400"/>
              </a:spcAft>
              <a:buFont typeface="Arial" panose="020B0604020202020204" pitchFamily="34" charset="0"/>
              <a:buChar char="•"/>
            </a:pPr>
            <a:r>
              <a:rPr lang="en-US" sz="2800" dirty="0"/>
              <a:t>You are not ready to start deep research until you can speak for at least 2 minutes about the context and mysteries of your topic!</a:t>
            </a:r>
          </a:p>
          <a:p>
            <a:pPr marL="342900" indent="-342900" defTabSz="457200">
              <a:spcAft>
                <a:spcPts val="2400"/>
              </a:spcAft>
              <a:buFont typeface="Arial" panose="020B0604020202020204" pitchFamily="34" charset="0"/>
              <a:buChar char="•"/>
            </a:pPr>
            <a:r>
              <a:rPr lang="en-US" sz="2800" dirty="0"/>
              <a:t>Build a working knowledge of your topic </a:t>
            </a:r>
            <a:r>
              <a:rPr lang="en-US" sz="2800" b="1" dirty="0"/>
              <a:t>before</a:t>
            </a:r>
            <a:r>
              <a:rPr lang="en-US" sz="2800" dirty="0"/>
              <a:t> you launch your major research.</a:t>
            </a:r>
          </a:p>
          <a:p>
            <a:pPr marL="342900" indent="-342900" defTabSz="457200">
              <a:spcAft>
                <a:spcPts val="2400"/>
              </a:spcAft>
              <a:buFont typeface="Arial" panose="020B0604020202020204" pitchFamily="34" charset="0"/>
              <a:buChar char="•"/>
            </a:pPr>
            <a:r>
              <a:rPr lang="en-US" sz="2800" dirty="0"/>
              <a:t>Ask open-ended “how” and “why” questions about your general topic.</a:t>
            </a:r>
          </a:p>
          <a:p>
            <a:pPr marL="342900" indent="-342900" defTabSz="457200">
              <a:spcAft>
                <a:spcPts val="2400"/>
              </a:spcAft>
              <a:buFont typeface="Arial" panose="020B0604020202020204" pitchFamily="34" charset="0"/>
              <a:buChar char="•"/>
            </a:pPr>
            <a:r>
              <a:rPr lang="en-US" sz="2800" dirty="0"/>
              <a:t>Consider the “So what?” question. Not only why this topic matters to you, but also why it </a:t>
            </a:r>
            <a:r>
              <a:rPr lang="en-US" sz="2800" i="1" dirty="0"/>
              <a:t>should</a:t>
            </a:r>
            <a:r>
              <a:rPr lang="en-US" sz="2800" dirty="0"/>
              <a:t> matter to others.</a:t>
            </a:r>
          </a:p>
        </p:txBody>
      </p:sp>
    </p:spTree>
    <p:extLst>
      <p:ext uri="{BB962C8B-B14F-4D97-AF65-F5344CB8AC3E}">
        <p14:creationId xmlns:p14="http://schemas.microsoft.com/office/powerpoint/2010/main" val="39827334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b="1" dirty="0">
                <a:solidFill>
                  <a:schemeClr val="tx1"/>
                </a:solidFill>
                <a:latin typeface="Arial" panose="020B0604020202020204" pitchFamily="34" charset="0"/>
                <a:cs typeface="Arial" panose="020B0604020202020204" pitchFamily="34" charset="0"/>
              </a:rPr>
              <a:t>Keep in Mind</a:t>
            </a:r>
          </a:p>
        </p:txBody>
      </p:sp>
      <p:sp>
        <p:nvSpPr>
          <p:cNvPr id="3" name="Content Placeholder 2"/>
          <p:cNvSpPr>
            <a:spLocks noGrp="1"/>
          </p:cNvSpPr>
          <p:nvPr>
            <p:ph sz="quarter" idx="1"/>
          </p:nvPr>
        </p:nvSpPr>
        <p:spPr>
          <a:xfrm>
            <a:off x="490056" y="1167702"/>
            <a:ext cx="11291480" cy="5342428"/>
          </a:xfrm>
        </p:spPr>
        <p:txBody>
          <a:bodyPr/>
          <a:lstStyle/>
          <a:p>
            <a:pPr>
              <a:lnSpc>
                <a:spcPct val="112000"/>
              </a:lnSpc>
              <a:spcBef>
                <a:spcPts val="0"/>
              </a:spcBef>
              <a:spcAft>
                <a:spcPts val="1800"/>
              </a:spcAft>
            </a:pPr>
            <a:r>
              <a:rPr lang="en-US" dirty="0"/>
              <a:t>Research is not about deciding what you think you know about a debatable topic and then looking for only that information which supports your stance. </a:t>
            </a:r>
            <a:r>
              <a:rPr lang="en-US" dirty="0" smtClean="0"/>
              <a:t>–That </a:t>
            </a:r>
            <a:r>
              <a:rPr lang="en-US" dirty="0"/>
              <a:t>is the </a:t>
            </a:r>
            <a:r>
              <a:rPr lang="en-US" i="1" dirty="0"/>
              <a:t>opposite</a:t>
            </a:r>
            <a:r>
              <a:rPr lang="en-US" dirty="0"/>
              <a:t> of research!</a:t>
            </a:r>
          </a:p>
          <a:p>
            <a:pPr>
              <a:lnSpc>
                <a:spcPct val="112000"/>
              </a:lnSpc>
              <a:spcBef>
                <a:spcPts val="0"/>
              </a:spcBef>
              <a:spcAft>
                <a:spcPts val="1800"/>
              </a:spcAft>
            </a:pPr>
            <a:r>
              <a:rPr lang="en-US" dirty="0"/>
              <a:t>Review and think about the questions you’ve drafted. Pick one or two that keep you interested for thorough investigation. </a:t>
            </a:r>
          </a:p>
          <a:p>
            <a:pPr>
              <a:lnSpc>
                <a:spcPct val="112000"/>
              </a:lnSpc>
              <a:spcBef>
                <a:spcPts val="0"/>
              </a:spcBef>
              <a:spcAft>
                <a:spcPts val="1800"/>
              </a:spcAft>
            </a:pPr>
            <a:r>
              <a:rPr lang="en-US" dirty="0"/>
              <a:t>Analyze and synthesize sources </a:t>
            </a:r>
            <a:r>
              <a:rPr lang="en-US" b="1" dirty="0"/>
              <a:t>before </a:t>
            </a:r>
            <a:r>
              <a:rPr lang="en-US" dirty="0"/>
              <a:t>writing.</a:t>
            </a:r>
          </a:p>
          <a:p>
            <a:pPr>
              <a:lnSpc>
                <a:spcPct val="112000"/>
              </a:lnSpc>
              <a:spcAft>
                <a:spcPts val="1800"/>
              </a:spcAft>
            </a:pPr>
            <a:r>
              <a:rPr lang="en-US" dirty="0"/>
              <a:t>The answer to your RQ could be your thesis statement!</a:t>
            </a:r>
          </a:p>
        </p:txBody>
      </p:sp>
    </p:spTree>
    <p:extLst>
      <p:ext uri="{BB962C8B-B14F-4D97-AF65-F5344CB8AC3E}">
        <p14:creationId xmlns:p14="http://schemas.microsoft.com/office/powerpoint/2010/main" val="19078385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rgbClr val="7030A0">
            <a:alpha val="13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b="1" dirty="0">
                <a:solidFill>
                  <a:schemeClr val="tx1"/>
                </a:solidFill>
                <a:latin typeface="Arial" panose="020B0604020202020204" pitchFamily="34" charset="0"/>
                <a:cs typeface="Arial" panose="020B0604020202020204" pitchFamily="34" charset="0"/>
              </a:rPr>
              <a:t>Additional Resources</a:t>
            </a:r>
          </a:p>
        </p:txBody>
      </p:sp>
      <p:sp>
        <p:nvSpPr>
          <p:cNvPr id="3" name="Content Placeholder 2"/>
          <p:cNvSpPr>
            <a:spLocks noGrp="1"/>
          </p:cNvSpPr>
          <p:nvPr>
            <p:ph sz="quarter" idx="1"/>
          </p:nvPr>
        </p:nvSpPr>
        <p:spPr/>
        <p:txBody>
          <a:bodyPr vert="horz" anchor="t">
            <a:noAutofit/>
          </a:bodyPr>
          <a:lstStyle/>
          <a:p>
            <a:pPr marL="0" indent="0">
              <a:buNone/>
            </a:pPr>
            <a:r>
              <a:rPr lang="en-US" sz="2000" dirty="0"/>
              <a:t>From the University of Guelph, Canada, download a PDF worksheet:</a:t>
            </a:r>
          </a:p>
          <a:p>
            <a:pPr marL="0" indent="0">
              <a:buNone/>
            </a:pPr>
            <a:r>
              <a:rPr lang="en-US" sz="2000" dirty="0">
                <a:hlinkClick r:id="rId3" tooltip="U of Guelph research questions"/>
              </a:rPr>
              <a:t>https://learningcommons.lib.uoguelph.ca/item/developing-research-question-worksheet</a:t>
            </a:r>
            <a:r>
              <a:rPr lang="en-US" sz="2000" dirty="0"/>
              <a:t> </a:t>
            </a:r>
          </a:p>
          <a:p>
            <a:pPr marL="0" indent="0">
              <a:buNone/>
            </a:pPr>
            <a:endParaRPr lang="en-US" sz="2000" dirty="0"/>
          </a:p>
          <a:p>
            <a:pPr marL="0" indent="0">
              <a:buNone/>
            </a:pPr>
            <a:r>
              <a:rPr lang="en-US" sz="2000" dirty="0"/>
              <a:t>From Indiana University at Bloomington:</a:t>
            </a:r>
            <a:endParaRPr lang="en-US" dirty="0"/>
          </a:p>
          <a:p>
            <a:pPr marL="0" indent="0">
              <a:buNone/>
            </a:pPr>
            <a:r>
              <a:rPr lang="en-US" sz="2000" dirty="0"/>
              <a:t>For more question examples, see the bottom of the handout--</a:t>
            </a:r>
            <a:r>
              <a:rPr lang="en-US" sz="2000" u="sng" dirty="0">
                <a:hlinkClick r:id="rId4" tooltip="Indiana University at Bloomington research questions"/>
              </a:rPr>
              <a:t>https://libraries.indiana.edu/sites/default/files/Develop_a_Research_Question.pdf</a:t>
            </a:r>
            <a:r>
              <a:rPr lang="en-US" sz="2000" dirty="0"/>
              <a:t> </a:t>
            </a:r>
          </a:p>
          <a:p>
            <a:pPr marL="0" indent="0">
              <a:buNone/>
            </a:pPr>
            <a:endParaRPr lang="en-US" sz="2000" dirty="0"/>
          </a:p>
          <a:p>
            <a:pPr marL="0" indent="0">
              <a:buNone/>
            </a:pPr>
            <a:r>
              <a:rPr lang="en-US" sz="2000" dirty="0"/>
              <a:t>From George Mason University:</a:t>
            </a:r>
          </a:p>
          <a:p>
            <a:pPr marL="0" indent="0">
              <a:buNone/>
            </a:pPr>
            <a:r>
              <a:rPr lang="en-US" sz="2000" dirty="0"/>
              <a:t>Forming Research Questions--</a:t>
            </a:r>
          </a:p>
          <a:p>
            <a:pPr marL="0" indent="0">
              <a:buNone/>
            </a:pPr>
            <a:r>
              <a:rPr lang="en-US" sz="2000" u="sng" dirty="0">
                <a:hlinkClick r:id="rId5" tooltip="George Mason University research questions"/>
              </a:rPr>
              <a:t>https://writingcenter.gmu.edu/guides/how-to-write-a-research-question</a:t>
            </a:r>
            <a:endParaRPr lang="en-US" sz="2000" dirty="0"/>
          </a:p>
          <a:p>
            <a:pPr marL="0" indent="0">
              <a:buNone/>
            </a:pPr>
            <a:r>
              <a:rPr lang="en-US" sz="2000" dirty="0"/>
              <a:t>Brainstorming Techniques--</a:t>
            </a:r>
          </a:p>
          <a:p>
            <a:pPr marL="0" indent="0">
              <a:buNone/>
            </a:pPr>
            <a:r>
              <a:rPr lang="en-US" sz="2000" u="sng" dirty="0">
                <a:hlinkClick r:id="rId6" tooltip="George Mason University brainstorming"/>
              </a:rPr>
              <a:t>https://writingcenter.gmu.edu/guides/brainstorming-techniques</a:t>
            </a:r>
            <a:endParaRPr lang="en-US" sz="2000" dirty="0"/>
          </a:p>
          <a:p>
            <a:pPr marL="0" indent="0">
              <a:buNone/>
            </a:pPr>
            <a:endParaRPr lang="en-US" sz="2000" dirty="0"/>
          </a:p>
        </p:txBody>
      </p:sp>
    </p:spTree>
    <p:extLst>
      <p:ext uri="{BB962C8B-B14F-4D97-AF65-F5344CB8AC3E}">
        <p14:creationId xmlns:p14="http://schemas.microsoft.com/office/powerpoint/2010/main" val="2818421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rgbClr val="7030A0">
            <a:alpha val="12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b="1" dirty="0">
                <a:solidFill>
                  <a:schemeClr val="tx1"/>
                </a:solidFill>
                <a:latin typeface="Arial" panose="020B0604020202020204" pitchFamily="34" charset="0"/>
                <a:cs typeface="Arial" panose="020B0604020202020204" pitchFamily="34" charset="0"/>
              </a:rPr>
              <a:t>Additional Resources</a:t>
            </a:r>
            <a:endParaRPr lang="en-US" dirty="0"/>
          </a:p>
        </p:txBody>
      </p:sp>
      <p:sp>
        <p:nvSpPr>
          <p:cNvPr id="3" name="Content Placeholder 2"/>
          <p:cNvSpPr>
            <a:spLocks noGrp="1"/>
          </p:cNvSpPr>
          <p:nvPr>
            <p:ph sz="quarter" idx="1"/>
          </p:nvPr>
        </p:nvSpPr>
        <p:spPr/>
        <p:txBody>
          <a:bodyPr>
            <a:noAutofit/>
          </a:bodyPr>
          <a:lstStyle/>
          <a:p>
            <a:pPr marL="0" indent="0">
              <a:buNone/>
            </a:pPr>
            <a:r>
              <a:rPr lang="en-US" sz="2000" dirty="0"/>
              <a:t>“Formulating Your Research Question” from Vanderbilt University:</a:t>
            </a:r>
          </a:p>
          <a:p>
            <a:pPr marL="0" indent="0">
              <a:buNone/>
            </a:pPr>
            <a:r>
              <a:rPr lang="en-US" sz="2000" u="sng" dirty="0">
                <a:hlinkClick r:id="rId3" tooltip="Vanderbilt University research questions"/>
              </a:rPr>
              <a:t>https://cdn.vanderbilt.edu/vu-wp0/wp-content/uploads/sites/164/2019/03/28042508/Formulating-Your-Research-Question.pdf</a:t>
            </a:r>
            <a:endParaRPr lang="en-US" sz="2000" dirty="0"/>
          </a:p>
          <a:p>
            <a:pPr marL="0" indent="0">
              <a:buNone/>
            </a:pPr>
            <a:r>
              <a:rPr lang="en-US" sz="2000" dirty="0"/>
              <a:t> </a:t>
            </a:r>
          </a:p>
          <a:p>
            <a:pPr marL="0" indent="0">
              <a:buNone/>
            </a:pPr>
            <a:r>
              <a:rPr lang="en-US" sz="2000" dirty="0"/>
              <a:t>“What Makes a Good Research Question” from Duke University:</a:t>
            </a:r>
          </a:p>
          <a:p>
            <a:pPr marL="0" indent="0">
              <a:buNone/>
            </a:pPr>
            <a:r>
              <a:rPr lang="en-US" sz="2000" u="sng" dirty="0">
                <a:hlinkClick r:id="rId4" tooltip="Duke University research questions"/>
              </a:rPr>
              <a:t>https://</a:t>
            </a:r>
            <a:r>
              <a:rPr lang="en-US" sz="2000" u="sng" dirty="0" smtClean="0">
                <a:hlinkClick r:id="rId4" tooltip="Duke University research questions"/>
              </a:rPr>
              <a:t>twp.duke.edu/sites/twp.duke.edu/files/file-attachments/research-questions.original.pdf</a:t>
            </a:r>
            <a:r>
              <a:rPr lang="en-US" sz="2000" u="sng" dirty="0" smtClean="0"/>
              <a:t> </a:t>
            </a:r>
            <a:endParaRPr lang="en-US" sz="2000" u="sng" dirty="0"/>
          </a:p>
          <a:p>
            <a:pPr marL="0" indent="0">
              <a:buNone/>
            </a:pPr>
            <a:r>
              <a:rPr lang="en-US" sz="2000" dirty="0"/>
              <a:t> </a:t>
            </a:r>
          </a:p>
          <a:p>
            <a:pPr marL="0" indent="0">
              <a:buNone/>
            </a:pPr>
            <a:r>
              <a:rPr lang="en-US" sz="2000" dirty="0"/>
              <a:t>A classroom using the Question Formulation </a:t>
            </a:r>
            <a:r>
              <a:rPr lang="en-US" sz="2000" dirty="0" err="1"/>
              <a:t>Technique</a:t>
            </a:r>
            <a:r>
              <a:rPr lang="en-US" sz="2000" baseline="30000" dirty="0" err="1"/>
              <a:t>TM</a:t>
            </a:r>
            <a:endParaRPr lang="en-US" sz="2000" dirty="0"/>
          </a:p>
          <a:p>
            <a:pPr marL="0" indent="0">
              <a:buNone/>
            </a:pPr>
            <a:r>
              <a:rPr lang="en-US" sz="2000" u="sng" dirty="0">
                <a:hlinkClick r:id="rId5" tooltip="Question Formulation Technique (TM) video on Vimeo"/>
              </a:rPr>
              <a:t>https://vimeo.com/116974103</a:t>
            </a:r>
            <a:r>
              <a:rPr lang="en-US" sz="2000" dirty="0"/>
              <a:t>   (Sorry—there’s doesn’t seem to be CC/subtitles)</a:t>
            </a:r>
          </a:p>
        </p:txBody>
      </p:sp>
    </p:spTree>
    <p:extLst>
      <p:ext uri="{BB962C8B-B14F-4D97-AF65-F5344CB8AC3E}">
        <p14:creationId xmlns:p14="http://schemas.microsoft.com/office/powerpoint/2010/main" val="3299559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78561" y="238125"/>
            <a:ext cx="10475214" cy="808348"/>
          </a:xfrm>
        </p:spPr>
        <p:txBody>
          <a:bodyPr vert="horz" anchor="ctr">
            <a:noAutofit/>
          </a:bodyPr>
          <a:lstStyle/>
          <a:p>
            <a:r>
              <a:rPr lang="en-US" sz="3600" b="1" dirty="0">
                <a:solidFill>
                  <a:schemeClr val="tx1"/>
                </a:solidFill>
                <a:latin typeface="Arial" panose="020B0604020202020204" pitchFamily="34" charset="0"/>
                <a:cs typeface="Arial" panose="020B0604020202020204" pitchFamily="34" charset="0"/>
              </a:rPr>
              <a:t>Find a Topic of Interest to YOU</a:t>
            </a:r>
          </a:p>
        </p:txBody>
      </p:sp>
      <p:sp>
        <p:nvSpPr>
          <p:cNvPr id="3" name="TextBox 2"/>
          <p:cNvSpPr txBox="1"/>
          <p:nvPr/>
        </p:nvSpPr>
        <p:spPr>
          <a:xfrm>
            <a:off x="1376312" y="1116978"/>
            <a:ext cx="10209229" cy="1200329"/>
          </a:xfrm>
          <a:prstGeom prst="rect">
            <a:avLst/>
          </a:prstGeom>
          <a:noFill/>
        </p:spPr>
        <p:txBody>
          <a:bodyPr wrap="square" rtlCol="0">
            <a:spAutoFit/>
          </a:bodyPr>
          <a:lstStyle/>
          <a:p>
            <a:r>
              <a:rPr lang="en-US" sz="3600" dirty="0" smtClean="0"/>
              <a:t>When </a:t>
            </a:r>
            <a:r>
              <a:rPr lang="en-US" sz="3600" dirty="0"/>
              <a:t>you find your work interesting, it will come across to others through your writing!</a:t>
            </a:r>
          </a:p>
        </p:txBody>
      </p:sp>
      <p:pic>
        <p:nvPicPr>
          <p:cNvPr id="4" name="Picture 3" descr="Is Your Writing Engaging? | Are you engaging your readers wi… | Flickr&#10;https://c1.staticflickr.com/5/4030/4683584436_29d95d7ab9_b.jpg" title="Is Your Writing Engaging? Words and Pe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2084" y="2490166"/>
            <a:ext cx="4250635" cy="3187976"/>
          </a:xfrm>
          <a:prstGeom prst="rect">
            <a:avLst/>
          </a:prstGeom>
        </p:spPr>
      </p:pic>
    </p:spTree>
    <p:extLst>
      <p:ext uri="{BB962C8B-B14F-4D97-AF65-F5344CB8AC3E}">
        <p14:creationId xmlns:p14="http://schemas.microsoft.com/office/powerpoint/2010/main" val="37329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chor="ctr">
            <a:noAutofit/>
          </a:bodyPr>
          <a:lstStyle/>
          <a:p>
            <a:r>
              <a:rPr lang="en-US" sz="3600" b="1" dirty="0">
                <a:solidFill>
                  <a:schemeClr val="tx1"/>
                </a:solidFill>
                <a:latin typeface="Arial" panose="020B0604020202020204" pitchFamily="34" charset="0"/>
                <a:cs typeface="Arial" panose="020B0604020202020204" pitchFamily="34" charset="0"/>
              </a:rPr>
              <a:t>Topic vs. Issue</a:t>
            </a:r>
          </a:p>
        </p:txBody>
      </p:sp>
      <p:sp>
        <p:nvSpPr>
          <p:cNvPr id="3" name="TextBox 2"/>
          <p:cNvSpPr txBox="1"/>
          <p:nvPr/>
        </p:nvSpPr>
        <p:spPr>
          <a:xfrm>
            <a:off x="402336" y="1593130"/>
            <a:ext cx="10096107" cy="3631763"/>
          </a:xfrm>
          <a:prstGeom prst="rect">
            <a:avLst/>
          </a:prstGeom>
          <a:noFill/>
        </p:spPr>
        <p:txBody>
          <a:bodyPr wrap="square" rtlCol="0">
            <a:spAutoFit/>
          </a:bodyPr>
          <a:lstStyle/>
          <a:p>
            <a:pPr>
              <a:spcAft>
                <a:spcPts val="4200"/>
              </a:spcAft>
            </a:pPr>
            <a:r>
              <a:rPr lang="en-US" sz="3200" dirty="0"/>
              <a:t>A topic is a thing or idea an essay can be written about.</a:t>
            </a:r>
          </a:p>
          <a:p>
            <a:pPr>
              <a:spcAft>
                <a:spcPts val="4200"/>
              </a:spcAft>
            </a:pPr>
            <a:r>
              <a:rPr lang="en-US" sz="3200" dirty="0"/>
              <a:t>An </a:t>
            </a:r>
            <a:r>
              <a:rPr lang="en-US" sz="3200" i="1" dirty="0"/>
              <a:t>issue</a:t>
            </a:r>
            <a:r>
              <a:rPr lang="en-US" sz="3200" dirty="0"/>
              <a:t> is a thing or idea </a:t>
            </a:r>
            <a:r>
              <a:rPr lang="en-US" sz="3200" dirty="0" smtClean="0"/>
              <a:t>that has </a:t>
            </a:r>
            <a:br>
              <a:rPr lang="en-US" sz="3200" dirty="0" smtClean="0"/>
            </a:br>
            <a:r>
              <a:rPr lang="en-US" sz="3200" dirty="0" smtClean="0"/>
              <a:t>sides that people can debate.</a:t>
            </a:r>
            <a:endParaRPr lang="en-US" sz="3200" dirty="0"/>
          </a:p>
          <a:p>
            <a:pPr>
              <a:spcAft>
                <a:spcPts val="4200"/>
              </a:spcAft>
            </a:pPr>
            <a:r>
              <a:rPr lang="en-US" sz="3200" dirty="0"/>
              <a:t>What are the issues connected to your topic? </a:t>
            </a:r>
            <a:br>
              <a:rPr lang="en-US" sz="3200" dirty="0"/>
            </a:br>
            <a:r>
              <a:rPr lang="en-US" sz="3200" dirty="0"/>
              <a:t>What are debatable </a:t>
            </a:r>
            <a:r>
              <a:rPr lang="en-US" sz="3200" dirty="0" smtClean="0"/>
              <a:t>sides </a:t>
            </a:r>
            <a:r>
              <a:rPr lang="en-US" sz="3200" dirty="0"/>
              <a:t>on those issues?</a:t>
            </a:r>
          </a:p>
        </p:txBody>
      </p:sp>
      <p:pic>
        <p:nvPicPr>
          <p:cNvPr id="4" name="Picture 3" descr="How the brain generates private thoughts – Mind Hacks&#10;&#10;http://mindhacks-legacy.s3.amazonaws.com/2007/10/thought_bubble.jpg" title="graphic of thought bubb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0958" y="679214"/>
            <a:ext cx="1434969" cy="1291472"/>
          </a:xfrm>
          <a:prstGeom prst="rect">
            <a:avLst/>
          </a:prstGeom>
        </p:spPr>
      </p:pic>
      <p:pic>
        <p:nvPicPr>
          <p:cNvPr id="5" name="Picture 4" descr="Scales PNG Transparent Images | PNG All&#10;http://www.pngall.com/wp-content/uploads/2016/09/Scale-PNG-Picture.png" title="weighing scal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34453" y="2250683"/>
            <a:ext cx="1687421" cy="1336020"/>
          </a:xfrm>
          <a:prstGeom prst="rect">
            <a:avLst/>
          </a:prstGeom>
        </p:spPr>
      </p:pic>
      <p:pic>
        <p:nvPicPr>
          <p:cNvPr id="6" name="Picture 5" descr="Two silhouettes facing each other, one on the left might be male, the one on the right female. Above them are the words &quot;Don't Hate&quot; and below them &quot;Debate&quot;&#10;Freedom of Speech - debate | Aparichithudu.....&#10;http://tkmiller97.files.wordpress.com/2008/08/dont-hate-debate.jpg" title="Two people in silhouette facing each othe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28706" y="4266380"/>
            <a:ext cx="1396476" cy="1396476"/>
          </a:xfrm>
          <a:prstGeom prst="rect">
            <a:avLst/>
          </a:prstGeom>
        </p:spPr>
      </p:pic>
    </p:spTree>
    <p:extLst>
      <p:ext uri="{BB962C8B-B14F-4D97-AF65-F5344CB8AC3E}">
        <p14:creationId xmlns:p14="http://schemas.microsoft.com/office/powerpoint/2010/main" val="2466371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chor="ctr">
            <a:noAutofit/>
          </a:bodyPr>
          <a:lstStyle/>
          <a:p>
            <a:r>
              <a:rPr lang="en-US" sz="3600" b="1" dirty="0">
                <a:solidFill>
                  <a:schemeClr val="tx1"/>
                </a:solidFill>
                <a:latin typeface="Arial" panose="020B0604020202020204" pitchFamily="34" charset="0"/>
                <a:cs typeface="Arial" panose="020B0604020202020204" pitchFamily="34" charset="0"/>
              </a:rPr>
              <a:t>What Is Already Known?</a:t>
            </a:r>
          </a:p>
        </p:txBody>
      </p:sp>
      <p:sp>
        <p:nvSpPr>
          <p:cNvPr id="3" name="TextBox 2"/>
          <p:cNvSpPr txBox="1"/>
          <p:nvPr/>
        </p:nvSpPr>
        <p:spPr>
          <a:xfrm>
            <a:off x="546754" y="1630837"/>
            <a:ext cx="10952819" cy="2939266"/>
          </a:xfrm>
          <a:prstGeom prst="rect">
            <a:avLst/>
          </a:prstGeom>
          <a:noFill/>
        </p:spPr>
        <p:txBody>
          <a:bodyPr wrap="square" rtlCol="0">
            <a:spAutoFit/>
          </a:bodyPr>
          <a:lstStyle/>
          <a:p>
            <a:pPr marL="285750" indent="-285750">
              <a:spcAft>
                <a:spcPts val="3000"/>
              </a:spcAft>
              <a:buFont typeface="Arial" panose="020B0604020202020204" pitchFamily="34" charset="0"/>
              <a:buChar char="•"/>
            </a:pPr>
            <a:r>
              <a:rPr lang="en-US" sz="3200" dirty="0"/>
              <a:t>Search the topic in databases to see what issues others have recently investigated about it.</a:t>
            </a:r>
          </a:p>
          <a:p>
            <a:pPr marL="285750" indent="-285750">
              <a:buFont typeface="Arial" panose="020B0604020202020204" pitchFamily="34" charset="0"/>
              <a:buChar char="•"/>
            </a:pPr>
            <a:r>
              <a:rPr lang="en-US" sz="3200" dirty="0"/>
              <a:t>Consider what your ideal audience would already know about your topic and what questions they might be curious to know answers to, and/or what issues they are debating on that topic</a:t>
            </a:r>
            <a:r>
              <a:rPr lang="en-US" sz="3200" dirty="0" smtClean="0"/>
              <a:t>.</a:t>
            </a:r>
          </a:p>
        </p:txBody>
      </p:sp>
      <p:pic>
        <p:nvPicPr>
          <p:cNvPr id="4" name="Picture 3" descr="imgres.jpg" title="question mark made of boo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3984" y="4817753"/>
            <a:ext cx="1356987" cy="1811647"/>
          </a:xfrm>
          <a:prstGeom prst="rect">
            <a:avLst/>
          </a:prstGeom>
        </p:spPr>
      </p:pic>
    </p:spTree>
    <p:extLst>
      <p:ext uri="{BB962C8B-B14F-4D97-AF65-F5344CB8AC3E}">
        <p14:creationId xmlns:p14="http://schemas.microsoft.com/office/powerpoint/2010/main" val="3593051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1102936" y="414779"/>
            <a:ext cx="9869864" cy="707886"/>
          </a:xfrm>
          <a:prstGeom prst="rect">
            <a:avLst/>
          </a:prstGeom>
          <a:noFill/>
        </p:spPr>
        <p:txBody>
          <a:bodyPr wrap="square" rtlCol="0">
            <a:spAutoFit/>
          </a:bodyPr>
          <a:lstStyle/>
          <a:p>
            <a:pPr algn="ctr"/>
            <a:r>
              <a:rPr lang="en-US" sz="4000" b="1" dirty="0">
                <a:latin typeface="Arial" panose="020B0604020202020204" pitchFamily="34" charset="0"/>
                <a:cs typeface="Arial" panose="020B0604020202020204" pitchFamily="34" charset="0"/>
              </a:rPr>
              <a:t>Preliminary Questions</a:t>
            </a:r>
          </a:p>
        </p:txBody>
      </p:sp>
      <p:sp>
        <p:nvSpPr>
          <p:cNvPr id="7" name="TextBox 6"/>
          <p:cNvSpPr txBox="1"/>
          <p:nvPr/>
        </p:nvSpPr>
        <p:spPr>
          <a:xfrm>
            <a:off x="842128" y="1641139"/>
            <a:ext cx="11349872" cy="3046988"/>
          </a:xfrm>
          <a:prstGeom prst="rect">
            <a:avLst/>
          </a:prstGeom>
          <a:noFill/>
        </p:spPr>
        <p:txBody>
          <a:bodyPr wrap="square" rtlCol="0">
            <a:spAutoFit/>
          </a:bodyPr>
          <a:lstStyle/>
          <a:p>
            <a:pPr marL="571500" indent="-571500">
              <a:lnSpc>
                <a:spcPct val="150000"/>
              </a:lnSpc>
              <a:buFont typeface="Wingdings" panose="05000000000000000000" pitchFamily="2" charset="2"/>
              <a:buChar char="q"/>
            </a:pPr>
            <a:r>
              <a:rPr lang="en-US" sz="3200" dirty="0">
                <a:latin typeface="Arial"/>
                <a:cs typeface="Arial"/>
              </a:rPr>
              <a:t>What is a mystery or problem connected to the topic?</a:t>
            </a:r>
          </a:p>
          <a:p>
            <a:pPr marL="571500" lvl="0" indent="-571500">
              <a:lnSpc>
                <a:spcPct val="150000"/>
              </a:lnSpc>
              <a:buFont typeface="Wingdings" panose="05000000000000000000" pitchFamily="2" charset="2"/>
              <a:buChar char="q"/>
            </a:pPr>
            <a:r>
              <a:rPr lang="en-US" sz="3200" dirty="0">
                <a:latin typeface="Arial"/>
                <a:cs typeface="Arial"/>
              </a:rPr>
              <a:t>Who is involved in the mystery or problem?</a:t>
            </a:r>
          </a:p>
          <a:p>
            <a:pPr marL="571500" lvl="0" indent="-571500">
              <a:lnSpc>
                <a:spcPct val="150000"/>
              </a:lnSpc>
              <a:buFont typeface="Wingdings" panose="05000000000000000000" pitchFamily="2" charset="2"/>
              <a:buChar char="q"/>
            </a:pPr>
            <a:r>
              <a:rPr lang="en-US" sz="3200" dirty="0">
                <a:latin typeface="Arial"/>
                <a:cs typeface="Arial"/>
              </a:rPr>
              <a:t>What do you want to learn in your research process?</a:t>
            </a:r>
          </a:p>
          <a:p>
            <a:pPr marL="571500" lvl="0" indent="-571500">
              <a:lnSpc>
                <a:spcPct val="150000"/>
              </a:lnSpc>
              <a:buFont typeface="Wingdings" panose="05000000000000000000" pitchFamily="2" charset="2"/>
              <a:buChar char="q"/>
            </a:pPr>
            <a:r>
              <a:rPr lang="en-US" sz="3200" dirty="0">
                <a:latin typeface="Arial"/>
                <a:cs typeface="Arial"/>
              </a:rPr>
              <a:t>What is your goal for your assignment?</a:t>
            </a:r>
          </a:p>
        </p:txBody>
      </p:sp>
    </p:spTree>
    <p:extLst>
      <p:ext uri="{BB962C8B-B14F-4D97-AF65-F5344CB8AC3E}">
        <p14:creationId xmlns:p14="http://schemas.microsoft.com/office/powerpoint/2010/main" val="776513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049518" y="1674580"/>
            <a:ext cx="9876148" cy="3431709"/>
          </a:xfrm>
          <a:prstGeom prst="rect">
            <a:avLst/>
          </a:prstGeom>
        </p:spPr>
        <p:txBody>
          <a:bodyPr wrap="square">
            <a:spAutoFit/>
          </a:bodyPr>
          <a:lstStyle/>
          <a:p>
            <a:pPr marL="457200" indent="-457200" defTabSz="457200">
              <a:spcAft>
                <a:spcPts val="1500"/>
              </a:spcAft>
              <a:buFont typeface="Wingdings" panose="05000000000000000000" pitchFamily="2" charset="2"/>
              <a:buChar char="q"/>
            </a:pPr>
            <a:r>
              <a:rPr lang="en-US" sz="3200" dirty="0">
                <a:latin typeface="Arial"/>
                <a:cs typeface="Arial"/>
              </a:rPr>
              <a:t>Will you be able to find authoritative or scholarly information on the topic? </a:t>
            </a:r>
            <a:endParaRPr lang="en-US" sz="3200" dirty="0"/>
          </a:p>
          <a:p>
            <a:pPr marL="457200" indent="-457200" defTabSz="457200">
              <a:spcAft>
                <a:spcPts val="1500"/>
              </a:spcAft>
              <a:buFont typeface="Wingdings" panose="05000000000000000000" pitchFamily="2" charset="2"/>
              <a:buChar char="q"/>
            </a:pPr>
            <a:r>
              <a:rPr lang="en-US" sz="3200" dirty="0">
                <a:latin typeface="Arial"/>
                <a:cs typeface="Arial"/>
              </a:rPr>
              <a:t>Will investigating </a:t>
            </a:r>
            <a:r>
              <a:rPr lang="en-US" sz="3200" dirty="0" smtClean="0">
                <a:latin typeface="Arial"/>
                <a:cs typeface="Arial"/>
              </a:rPr>
              <a:t>push </a:t>
            </a:r>
            <a:r>
              <a:rPr lang="en-US" sz="3200" dirty="0">
                <a:latin typeface="Arial"/>
                <a:cs typeface="Arial"/>
              </a:rPr>
              <a:t>you to think more deeply or challenge your assumptions?</a:t>
            </a:r>
            <a:endParaRPr lang="en-US" sz="32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q"/>
            </a:pPr>
            <a:r>
              <a:rPr lang="en-US" sz="3200" dirty="0">
                <a:latin typeface="Arial" panose="020B0604020202020204" pitchFamily="34" charset="0"/>
                <a:cs typeface="Arial" panose="020B0604020202020204" pitchFamily="34" charset="0"/>
              </a:rPr>
              <a:t>Now, what are some “How . . . ” and/or “Why . . . ” questions that you have? </a:t>
            </a:r>
            <a:endParaRPr lang="en-US" sz="3200" dirty="0"/>
          </a:p>
        </p:txBody>
      </p:sp>
      <p:sp>
        <p:nvSpPr>
          <p:cNvPr id="3" name="TextBox 2"/>
          <p:cNvSpPr txBox="1"/>
          <p:nvPr/>
        </p:nvSpPr>
        <p:spPr>
          <a:xfrm>
            <a:off x="1102936" y="414779"/>
            <a:ext cx="9869864" cy="707886"/>
          </a:xfrm>
          <a:prstGeom prst="rect">
            <a:avLst/>
          </a:prstGeom>
          <a:noFill/>
        </p:spPr>
        <p:txBody>
          <a:bodyPr wrap="square" rtlCol="0">
            <a:spAutoFit/>
          </a:bodyPr>
          <a:lstStyle/>
          <a:p>
            <a:pPr algn="ctr"/>
            <a:r>
              <a:rPr lang="en-US" sz="4000" b="1" dirty="0">
                <a:latin typeface="Arial" panose="020B0604020202020204" pitchFamily="34" charset="0"/>
                <a:cs typeface="Arial" panose="020B0604020202020204" pitchFamily="34" charset="0"/>
              </a:rPr>
              <a:t>Preliminary Questions cont’d</a:t>
            </a:r>
          </a:p>
        </p:txBody>
      </p:sp>
    </p:spTree>
    <p:extLst>
      <p:ext uri="{BB962C8B-B14F-4D97-AF65-F5344CB8AC3E}">
        <p14:creationId xmlns:p14="http://schemas.microsoft.com/office/powerpoint/2010/main" val="4231304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10312" y="365760"/>
            <a:ext cx="11750040" cy="646331"/>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Evaluating Research Questions</a:t>
            </a:r>
          </a:p>
        </p:txBody>
      </p:sp>
      <p:sp>
        <p:nvSpPr>
          <p:cNvPr id="3" name="TextBox 2"/>
          <p:cNvSpPr txBox="1"/>
          <p:nvPr/>
        </p:nvSpPr>
        <p:spPr>
          <a:xfrm>
            <a:off x="964692" y="1346454"/>
            <a:ext cx="10881360" cy="1077218"/>
          </a:xfrm>
          <a:prstGeom prst="rect">
            <a:avLst/>
          </a:prstGeom>
          <a:noFill/>
        </p:spPr>
        <p:txBody>
          <a:bodyPr wrap="square" rtlCol="0">
            <a:spAutoFit/>
          </a:bodyPr>
          <a:lstStyle/>
          <a:p>
            <a:r>
              <a:rPr lang="en-US" sz="3200" dirty="0"/>
              <a:t>To evaluate the effectiveness of your research questions, you have to know what a “good” research question is!</a:t>
            </a:r>
          </a:p>
        </p:txBody>
      </p:sp>
    </p:spTree>
    <p:extLst>
      <p:ext uri="{BB962C8B-B14F-4D97-AF65-F5344CB8AC3E}">
        <p14:creationId xmlns:p14="http://schemas.microsoft.com/office/powerpoint/2010/main" val="92173844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2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4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8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6C36EEF79B31A41A259857B97D28915" ma:contentTypeVersion="4" ma:contentTypeDescription="Create a new document." ma:contentTypeScope="" ma:versionID="6c7656ec0a2b10a76e608579cd94f44d">
  <xsd:schema xmlns:xsd="http://www.w3.org/2001/XMLSchema" xmlns:xs="http://www.w3.org/2001/XMLSchema" xmlns:p="http://schemas.microsoft.com/office/2006/metadata/properties" xmlns:ns2="0ad6b9fd-39cb-48de-8ffb-5cf182a69040" targetNamespace="http://schemas.microsoft.com/office/2006/metadata/properties" ma:root="true" ma:fieldsID="361e022dc62e1b669b0139711b306d67" ns2:_="">
    <xsd:import namespace="0ad6b9fd-39cb-48de-8ffb-5cf182a6904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d6b9fd-39cb-48de-8ffb-5cf182a690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009D68A-DEC4-4586-8895-28AD4714132D}">
  <ds:schemaRefs>
    <ds:schemaRef ds:uri="http://schemas.microsoft.com/office/infopath/2007/PartnerControls"/>
    <ds:schemaRef ds:uri="http://schemas.microsoft.com/office/2006/documentManagement/types"/>
    <ds:schemaRef ds:uri="http://purl.org/dc/elements/1.1/"/>
    <ds:schemaRef ds:uri="http://purl.org/dc/terms/"/>
    <ds:schemaRef ds:uri="http://schemas.microsoft.com/office/2006/metadata/properties"/>
    <ds:schemaRef ds:uri="http://purl.org/dc/dcmitype/"/>
    <ds:schemaRef ds:uri="http://www.w3.org/XML/1998/namespace"/>
    <ds:schemaRef ds:uri="http://schemas.openxmlformats.org/package/2006/metadata/core-properties"/>
    <ds:schemaRef ds:uri="0ad6b9fd-39cb-48de-8ffb-5cf182a69040"/>
  </ds:schemaRefs>
</ds:datastoreItem>
</file>

<file path=customXml/itemProps2.xml><?xml version="1.0" encoding="utf-8"?>
<ds:datastoreItem xmlns:ds="http://schemas.openxmlformats.org/officeDocument/2006/customXml" ds:itemID="{B721D3B6-8981-4D1C-B1D6-9533C75F18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d6b9fd-39cb-48de-8ffb-5cf182a690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9FF6124-83FB-41E5-B3C4-1A713F931B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504</TotalTime>
  <Words>2041</Words>
  <Application>Microsoft Office PowerPoint</Application>
  <PresentationFormat>Widescreen</PresentationFormat>
  <Paragraphs>244</Paragraphs>
  <Slides>34</Slides>
  <Notes>34</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34</vt:i4>
      </vt:variant>
    </vt:vector>
  </HeadingPairs>
  <TitlesOfParts>
    <vt:vector size="45" baseType="lpstr">
      <vt:lpstr>Arial</vt:lpstr>
      <vt:lpstr>Calibri</vt:lpstr>
      <vt:lpstr>Calibri Light</vt:lpstr>
      <vt:lpstr>Georgia</vt:lpstr>
      <vt:lpstr>Wingdings</vt:lpstr>
      <vt:lpstr>Wingdings 2</vt:lpstr>
      <vt:lpstr>2_Civic</vt:lpstr>
      <vt:lpstr>3_Civic</vt:lpstr>
      <vt:lpstr>4_Civic</vt:lpstr>
      <vt:lpstr>8_Civic</vt:lpstr>
      <vt:lpstr>Office Theme</vt:lpstr>
      <vt:lpstr>PowerPoint Presentation</vt:lpstr>
      <vt:lpstr>PowerPoint Presentation</vt:lpstr>
      <vt:lpstr>Why a Research Question?</vt:lpstr>
      <vt:lpstr>Find a Topic of Interest to YOU</vt:lpstr>
      <vt:lpstr>Topic vs. Issue</vt:lpstr>
      <vt:lpstr>What Is Already Known?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Practice: Choose a Topic or Issue That Is Researchable</vt:lpstr>
      <vt:lpstr>Practice: Is the Research Question Too Broad or Too Narrow? </vt:lpstr>
      <vt:lpstr>Sample Research Questions</vt:lpstr>
      <vt:lpstr>What Makes a Good Research Question?</vt:lpstr>
      <vt:lpstr>Next Steps in the Research Process</vt:lpstr>
      <vt:lpstr>Keep in Mind</vt:lpstr>
      <vt:lpstr>Additional Resources</vt:lpstr>
      <vt:lpstr>Additional Resources</vt:lpstr>
    </vt:vector>
  </TitlesOfParts>
  <Company>Bellevue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Cassie Cross;Writing Lab</dc:creator>
  <cp:lastModifiedBy>Kayleen Doornbos</cp:lastModifiedBy>
  <cp:revision>173</cp:revision>
  <cp:lastPrinted>2018-07-10T19:23:14Z</cp:lastPrinted>
  <dcterms:created xsi:type="dcterms:W3CDTF">2018-07-10T18:58:59Z</dcterms:created>
  <dcterms:modified xsi:type="dcterms:W3CDTF">2020-04-30T23:05:33Z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0x01010076C36EEF79B31A41A259857B97D28915</vt:lpwstr>
  </property>
</Properties>
</file>