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56" r:id="rId5"/>
    <p:sldId id="285" r:id="rId6"/>
    <p:sldId id="288" r:id="rId7"/>
    <p:sldId id="278" r:id="rId8"/>
    <p:sldId id="289" r:id="rId9"/>
    <p:sldId id="28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28" userDrawn="1">
          <p15:clr>
            <a:srgbClr val="A4A3A4"/>
          </p15:clr>
        </p15:guide>
        <p15:guide id="2" orient="horz" pos="9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A5A5"/>
    <a:srgbClr val="BEB9AA"/>
    <a:srgbClr val="C0C9C2"/>
    <a:srgbClr val="AA9D92"/>
    <a:srgbClr val="F2F1EE"/>
    <a:srgbClr val="D8D2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5C82C68-8E11-4799-8C76-1950D04F9817}" v="2" dt="2023-10-20T19:19:12.700"/>
    <p1510:client id="{EAC71F83-A712-4228-87DE-A571AD0303DD}" v="1" dt="2023-10-20T16:50:13.4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3595" autoAdjust="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>
        <p:guide pos="4128"/>
        <p:guide orient="horz" pos="960"/>
      </p:guideLst>
    </p:cSldViewPr>
  </p:slideViewPr>
  <p:outlineViewPr>
    <p:cViewPr>
      <p:scale>
        <a:sx n="33" d="100"/>
        <a:sy n="33" d="100"/>
      </p:scale>
      <p:origin x="0" y="-4027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2299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 Liu" userId="605db767-3507-4e12-999f-4e0e7551881f" providerId="ADAL" clId="{95C82C68-8E11-4799-8C76-1950D04F9817}"/>
    <pc:docChg chg="custSel modSld">
      <pc:chgData name="Li Liu" userId="605db767-3507-4e12-999f-4e0e7551881f" providerId="ADAL" clId="{95C82C68-8E11-4799-8C76-1950D04F9817}" dt="2023-10-20T19:18:11.935" v="43" actId="1076"/>
      <pc:docMkLst>
        <pc:docMk/>
      </pc:docMkLst>
      <pc:sldChg chg="modSp mod">
        <pc:chgData name="Li Liu" userId="605db767-3507-4e12-999f-4e0e7551881f" providerId="ADAL" clId="{95C82C68-8E11-4799-8C76-1950D04F9817}" dt="2023-10-20T19:15:10.902" v="37" actId="20577"/>
        <pc:sldMkLst>
          <pc:docMk/>
          <pc:sldMk cId="2371293676" sldId="278"/>
        </pc:sldMkLst>
        <pc:spChg chg="mod">
          <ac:chgData name="Li Liu" userId="605db767-3507-4e12-999f-4e0e7551881f" providerId="ADAL" clId="{95C82C68-8E11-4799-8C76-1950D04F9817}" dt="2023-10-20T19:15:10.902" v="37" actId="20577"/>
          <ac:spMkLst>
            <pc:docMk/>
            <pc:sldMk cId="2371293676" sldId="278"/>
            <ac:spMk id="3" creationId="{95B371F2-DBA5-415A-82C8-651F587B857A}"/>
          </ac:spMkLst>
        </pc:spChg>
      </pc:sldChg>
      <pc:sldChg chg="modSp mod">
        <pc:chgData name="Li Liu" userId="605db767-3507-4e12-999f-4e0e7551881f" providerId="ADAL" clId="{95C82C68-8E11-4799-8C76-1950D04F9817}" dt="2023-10-20T19:15:38.413" v="39" actId="20577"/>
        <pc:sldMkLst>
          <pc:docMk/>
          <pc:sldMk cId="3483999599" sldId="284"/>
        </pc:sldMkLst>
        <pc:spChg chg="mod">
          <ac:chgData name="Li Liu" userId="605db767-3507-4e12-999f-4e0e7551881f" providerId="ADAL" clId="{95C82C68-8E11-4799-8C76-1950D04F9817}" dt="2023-10-20T19:15:38.413" v="39" actId="20577"/>
          <ac:spMkLst>
            <pc:docMk/>
            <pc:sldMk cId="3483999599" sldId="284"/>
            <ac:spMk id="28" creationId="{BF59AC89-2307-4F1C-962F-D954A6C80A28}"/>
          </ac:spMkLst>
        </pc:spChg>
      </pc:sldChg>
      <pc:sldChg chg="modSp mod">
        <pc:chgData name="Li Liu" userId="605db767-3507-4e12-999f-4e0e7551881f" providerId="ADAL" clId="{95C82C68-8E11-4799-8C76-1950D04F9817}" dt="2023-10-20T19:18:11.935" v="43" actId="1076"/>
        <pc:sldMkLst>
          <pc:docMk/>
          <pc:sldMk cId="2803367615" sldId="289"/>
        </pc:sldMkLst>
        <pc:spChg chg="mod">
          <ac:chgData name="Li Liu" userId="605db767-3507-4e12-999f-4e0e7551881f" providerId="ADAL" clId="{95C82C68-8E11-4799-8C76-1950D04F9817}" dt="2023-10-20T19:18:11.935" v="43" actId="1076"/>
          <ac:spMkLst>
            <pc:docMk/>
            <pc:sldMk cId="2803367615" sldId="289"/>
            <ac:spMk id="3" creationId="{95B371F2-DBA5-415A-82C8-651F587B857A}"/>
          </ac:spMkLst>
        </pc:spChg>
        <pc:picChg chg="mod">
          <ac:chgData name="Li Liu" userId="605db767-3507-4e12-999f-4e0e7551881f" providerId="ADAL" clId="{95C82C68-8E11-4799-8C76-1950D04F9817}" dt="2023-10-20T19:15:24.158" v="38" actId="14100"/>
          <ac:picMkLst>
            <pc:docMk/>
            <pc:sldMk cId="2803367615" sldId="289"/>
            <ac:picMk id="5" creationId="{5F2C579D-6098-6566-AD97-C16C6297A27E}"/>
          </ac:picMkLst>
        </pc:picChg>
      </pc:sldChg>
    </pc:docChg>
  </pc:docChgLst>
  <pc:docChgLst>
    <pc:chgData name="Li Liu" userId="605db767-3507-4e12-999f-4e0e7551881f" providerId="ADAL" clId="{EAC71F83-A712-4228-87DE-A571AD0303DD}"/>
    <pc:docChg chg="custSel modSld">
      <pc:chgData name="Li Liu" userId="605db767-3507-4e12-999f-4e0e7551881f" providerId="ADAL" clId="{EAC71F83-A712-4228-87DE-A571AD0303DD}" dt="2023-10-20T16:50:27.539" v="31" actId="14100"/>
      <pc:docMkLst>
        <pc:docMk/>
      </pc:docMkLst>
      <pc:sldChg chg="delSp modSp mod">
        <pc:chgData name="Li Liu" userId="605db767-3507-4e12-999f-4e0e7551881f" providerId="ADAL" clId="{EAC71F83-A712-4228-87DE-A571AD0303DD}" dt="2023-10-20T16:49:33.278" v="27" actId="14100"/>
        <pc:sldMkLst>
          <pc:docMk/>
          <pc:sldMk cId="3483999599" sldId="284"/>
        </pc:sldMkLst>
        <pc:spChg chg="del">
          <ac:chgData name="Li Liu" userId="605db767-3507-4e12-999f-4e0e7551881f" providerId="ADAL" clId="{EAC71F83-A712-4228-87DE-A571AD0303DD}" dt="2023-10-20T16:48:48.083" v="6" actId="478"/>
          <ac:spMkLst>
            <pc:docMk/>
            <pc:sldMk cId="3483999599" sldId="284"/>
            <ac:spMk id="24" creationId="{9D25A50B-BB2E-4F06-82AE-76A92D7CC3B8}"/>
          </ac:spMkLst>
        </pc:spChg>
        <pc:spChg chg="mod">
          <ac:chgData name="Li Liu" userId="605db767-3507-4e12-999f-4e0e7551881f" providerId="ADAL" clId="{EAC71F83-A712-4228-87DE-A571AD0303DD}" dt="2023-10-20T16:49:33.278" v="27" actId="14100"/>
          <ac:spMkLst>
            <pc:docMk/>
            <pc:sldMk cId="3483999599" sldId="284"/>
            <ac:spMk id="28" creationId="{BF59AC89-2307-4F1C-962F-D954A6C80A28}"/>
          </ac:spMkLst>
        </pc:spChg>
      </pc:sldChg>
      <pc:sldChg chg="addSp delSp modSp mod">
        <pc:chgData name="Li Liu" userId="605db767-3507-4e12-999f-4e0e7551881f" providerId="ADAL" clId="{EAC71F83-A712-4228-87DE-A571AD0303DD}" dt="2023-10-20T16:50:27.539" v="31" actId="14100"/>
        <pc:sldMkLst>
          <pc:docMk/>
          <pc:sldMk cId="2803367615" sldId="289"/>
        </pc:sldMkLst>
        <pc:spChg chg="del">
          <ac:chgData name="Li Liu" userId="605db767-3507-4e12-999f-4e0e7551881f" providerId="ADAL" clId="{EAC71F83-A712-4228-87DE-A571AD0303DD}" dt="2023-10-20T16:50:13.413" v="28" actId="931"/>
          <ac:spMkLst>
            <pc:docMk/>
            <pc:sldMk cId="2803367615" sldId="289"/>
            <ac:spMk id="6" creationId="{E476031D-2B55-1CF8-55FC-890E189F9ABB}"/>
          </ac:spMkLst>
        </pc:spChg>
        <pc:picChg chg="add mod">
          <ac:chgData name="Li Liu" userId="605db767-3507-4e12-999f-4e0e7551881f" providerId="ADAL" clId="{EAC71F83-A712-4228-87DE-A571AD0303DD}" dt="2023-10-20T16:50:20.286" v="29" actId="1076"/>
          <ac:picMkLst>
            <pc:docMk/>
            <pc:sldMk cId="2803367615" sldId="289"/>
            <ac:picMk id="4" creationId="{202ED144-22FB-9FF5-3559-15C66B7ACF87}"/>
          </ac:picMkLst>
        </pc:picChg>
        <pc:picChg chg="mod">
          <ac:chgData name="Li Liu" userId="605db767-3507-4e12-999f-4e0e7551881f" providerId="ADAL" clId="{EAC71F83-A712-4228-87DE-A571AD0303DD}" dt="2023-10-20T16:50:27.539" v="31" actId="14100"/>
          <ac:picMkLst>
            <pc:docMk/>
            <pc:sldMk cId="2803367615" sldId="289"/>
            <ac:picMk id="5" creationId="{5F2C579D-6098-6566-AD97-C16C6297A27E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56E6020-4209-49A3-9DC4-18264096E79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797462-F1DD-4E64-BC14-F17A0F34B5A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32FC57-E1F8-4F59-A87C-2833007EAF57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75F0E3-AC70-4B5A-BCEB-9E3C021C86A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8F68B5-925F-4468-95B3-EA77C29C342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8A06BE-7519-4B21-9E1D-AE6D6E69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3830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8ACAC0-59EA-4916-9995-398D6BEB88C3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9B2C62-FE30-453D-946B-754E9E42C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26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Line spacing + Page numbers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B2C62-FE30-453D-946B-754E9E42C84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375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1">
            <a:extLst>
              <a:ext uri="{FF2B5EF4-FFF2-40B4-BE49-F238E27FC236}">
                <a16:creationId xmlns:a16="http://schemas.microsoft.com/office/drawing/2014/main" id="{F2964EA8-200F-47C5-90C2-1DBA3D6D7CD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28700" y="5078187"/>
            <a:ext cx="3222058" cy="964620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19">
            <a:extLst>
              <a:ext uri="{FF2B5EF4-FFF2-40B4-BE49-F238E27FC236}">
                <a16:creationId xmlns:a16="http://schemas.microsoft.com/office/drawing/2014/main" id="{7878E298-5074-4E51-993E-34931A897F1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21413" y="0"/>
            <a:ext cx="4941887" cy="572611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2D26D0E-18C6-4DB1-B3A5-75E29BD65B17}"/>
              </a:ext>
            </a:extLst>
          </p:cNvPr>
          <p:cNvCxnSpPr>
            <a:cxnSpLocks/>
          </p:cNvCxnSpPr>
          <p:nvPr userDrawn="1"/>
        </p:nvCxnSpPr>
        <p:spPr>
          <a:xfrm>
            <a:off x="1028700" y="457211"/>
            <a:ext cx="1142999" cy="0"/>
          </a:xfrm>
          <a:prstGeom prst="line">
            <a:avLst/>
          </a:prstGeom>
          <a:noFill/>
          <a:ln w="15875" cap="flat" cmpd="sng" algn="ctr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/>
        </p:spPr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989B90B-5C3C-4760-9360-5AE10BF87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513" y="876299"/>
            <a:ext cx="5181486" cy="2242441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90000"/>
              </a:lnSpc>
              <a:defRPr lang="en-US" sz="7200">
                <a:solidFill>
                  <a:schemeClr val="accent2">
                    <a:lumMod val="50000"/>
                  </a:schemeClr>
                </a:solidFill>
                <a:ea typeface="+mn-ea"/>
                <a:cs typeface="+mn-cs"/>
              </a:defRPr>
            </a:lvl1pPr>
          </a:lstStyle>
          <a:p>
            <a:pPr marL="0" lvl="0" indent="0">
              <a:lnSpc>
                <a:spcPts val="6500"/>
              </a:lnSpc>
              <a:spcBef>
                <a:spcPts val="100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498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0337C3D7-7DDB-42A8-901A-EC153DD2745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10300" y="0"/>
            <a:ext cx="4953000" cy="3302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7B95226-A076-4D55-B408-1389A2F8C7A0}"/>
              </a:ext>
            </a:extLst>
          </p:cNvPr>
          <p:cNvSpPr>
            <a:spLocks noGrp="1"/>
          </p:cNvSpPr>
          <p:nvPr>
            <p:ph idx="4294967295" hasCustomPrompt="1"/>
          </p:nvPr>
        </p:nvSpPr>
        <p:spPr>
          <a:xfrm>
            <a:off x="1028700" y="3556002"/>
            <a:ext cx="3108960" cy="2286000"/>
          </a:xfrm>
        </p:spPr>
        <p:txBody>
          <a:bodyPr>
            <a:normAutofit/>
          </a:bodyPr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C9C2">
                    <a:lumMod val="50000"/>
                  </a:srgbClr>
                </a:solidFill>
                <a:effectLst/>
                <a:uLnTx/>
                <a:uFillTx/>
                <a:latin typeface="Biome Light" panose="020B0303030204020804" pitchFamily="34" charset="0"/>
                <a:ea typeface="+mn-ea"/>
                <a:cs typeface="Biome Light" panose="020B0303030204020804" pitchFamily="34" charset="0"/>
              </a:rPr>
              <a:t>Insert text</a:t>
            </a:r>
            <a:endParaRPr lang="en-US" sz="1400" dirty="0">
              <a:solidFill>
                <a:srgbClr val="C0C9C2">
                  <a:lumMod val="50000"/>
                </a:srgbClr>
              </a:solidFill>
              <a:latin typeface="Biome Light" panose="020B0303030204020804" pitchFamily="34" charset="0"/>
              <a:cs typeface="Biome Light" panose="020B03030302040208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C0C9C2">
                  <a:lumMod val="50000"/>
                </a:srgbClr>
              </a:solidFill>
              <a:effectLst/>
              <a:uLnTx/>
              <a:uFillTx/>
              <a:latin typeface="Biome Light" panose="020B0303030204020804" pitchFamily="34" charset="0"/>
              <a:ea typeface="+mn-ea"/>
              <a:cs typeface="Biome Light" panose="020B03030302040208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C0C9C2">
                  <a:lumMod val="50000"/>
                </a:srgbClr>
              </a:solidFill>
              <a:effectLst/>
              <a:uLnTx/>
              <a:uFillTx/>
              <a:latin typeface="Biome Light" panose="020B0303030204020804" pitchFamily="34" charset="0"/>
              <a:ea typeface="+mn-ea"/>
              <a:cs typeface="Biome Light" panose="020B0303030204020804" pitchFamily="34" charset="0"/>
            </a:endParaRPr>
          </a:p>
          <a:p>
            <a:endParaRPr lang="en-US" sz="1600" dirty="0">
              <a:solidFill>
                <a:schemeClr val="tx2">
                  <a:lumMod val="50000"/>
                </a:schemeClr>
              </a:solidFill>
              <a:latin typeface="Biome Light" panose="020B0303030204020804" pitchFamily="34" charset="0"/>
              <a:cs typeface="Biome Light" panose="020B0303030204020804" pitchFamily="34" charset="0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6673F10-179D-4539-AA33-AE34EC0457EF}"/>
              </a:ext>
            </a:extLst>
          </p:cNvPr>
          <p:cNvSpPr>
            <a:spLocks noGrp="1"/>
          </p:cNvSpPr>
          <p:nvPr>
            <p:ph idx="4294967295" hasCustomPrompt="1"/>
          </p:nvPr>
        </p:nvSpPr>
        <p:spPr>
          <a:xfrm>
            <a:off x="4541520" y="3556001"/>
            <a:ext cx="3108960" cy="2285999"/>
          </a:xfrm>
        </p:spPr>
        <p:txBody>
          <a:bodyPr>
            <a:normAutofit/>
          </a:bodyPr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C9C2">
                    <a:lumMod val="50000"/>
                  </a:srgbClr>
                </a:solidFill>
                <a:effectLst/>
                <a:uLnTx/>
                <a:uFillTx/>
                <a:latin typeface="Biome Light" panose="020B0303030204020804" pitchFamily="34" charset="0"/>
                <a:ea typeface="+mn-ea"/>
                <a:cs typeface="Biome Light" panose="020B0303030204020804" pitchFamily="34" charset="0"/>
              </a:rPr>
              <a:t>Insert text</a:t>
            </a:r>
            <a:endParaRPr lang="en-US" sz="1400" dirty="0">
              <a:solidFill>
                <a:srgbClr val="C0C9C2">
                  <a:lumMod val="50000"/>
                </a:srgbClr>
              </a:solidFill>
              <a:latin typeface="Biome Light" panose="020B0303030204020804" pitchFamily="34" charset="0"/>
              <a:cs typeface="Biome Light" panose="020B03030302040208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C0C9C2">
                  <a:lumMod val="50000"/>
                </a:srgbClr>
              </a:solidFill>
              <a:effectLst/>
              <a:uLnTx/>
              <a:uFillTx/>
              <a:latin typeface="Biome Light" panose="020B0303030204020804" pitchFamily="34" charset="0"/>
              <a:ea typeface="+mn-ea"/>
              <a:cs typeface="Biome Light" panose="020B03030302040208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C0C9C2">
                  <a:lumMod val="50000"/>
                </a:srgbClr>
              </a:solidFill>
              <a:effectLst/>
              <a:uLnTx/>
              <a:uFillTx/>
              <a:latin typeface="Biome Light" panose="020B0303030204020804" pitchFamily="34" charset="0"/>
              <a:ea typeface="+mn-ea"/>
              <a:cs typeface="Biome Light" panose="020B0303030204020804" pitchFamily="34" charset="0"/>
            </a:endParaRPr>
          </a:p>
          <a:p>
            <a:endParaRPr lang="en-US" sz="1600" dirty="0">
              <a:solidFill>
                <a:schemeClr val="tx2">
                  <a:lumMod val="50000"/>
                </a:schemeClr>
              </a:solidFill>
              <a:latin typeface="Biome Light" panose="020B0303030204020804" pitchFamily="34" charset="0"/>
              <a:cs typeface="Biome Light" panose="020B0303030204020804" pitchFamily="34" charset="0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EB6CFC30-1A59-4D28-9E30-0FF7D632C6A2}"/>
              </a:ext>
            </a:extLst>
          </p:cNvPr>
          <p:cNvSpPr>
            <a:spLocks noGrp="1"/>
          </p:cNvSpPr>
          <p:nvPr>
            <p:ph idx="4294967295" hasCustomPrompt="1"/>
          </p:nvPr>
        </p:nvSpPr>
        <p:spPr>
          <a:xfrm>
            <a:off x="8054340" y="3556001"/>
            <a:ext cx="3108960" cy="2285999"/>
          </a:xfrm>
        </p:spPr>
        <p:txBody>
          <a:bodyPr>
            <a:normAutofit/>
          </a:bodyPr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C9C2">
                    <a:lumMod val="50000"/>
                  </a:srgbClr>
                </a:solidFill>
                <a:effectLst/>
                <a:uLnTx/>
                <a:uFillTx/>
                <a:latin typeface="Biome Light" panose="020B0303030204020804" pitchFamily="34" charset="0"/>
                <a:ea typeface="+mn-ea"/>
                <a:cs typeface="Biome Light" panose="020B0303030204020804" pitchFamily="34" charset="0"/>
              </a:rPr>
              <a:t>Insert text</a:t>
            </a:r>
            <a:endParaRPr lang="en-US" sz="1400" dirty="0">
              <a:solidFill>
                <a:srgbClr val="C0C9C2">
                  <a:lumMod val="50000"/>
                </a:srgbClr>
              </a:solidFill>
              <a:latin typeface="Biome Light" panose="020B0303030204020804" pitchFamily="34" charset="0"/>
              <a:cs typeface="Biome Light" panose="020B03030302040208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C0C9C2">
                  <a:lumMod val="50000"/>
                </a:srgbClr>
              </a:solidFill>
              <a:effectLst/>
              <a:uLnTx/>
              <a:uFillTx/>
              <a:latin typeface="Biome Light" panose="020B0303030204020804" pitchFamily="34" charset="0"/>
              <a:ea typeface="+mn-ea"/>
              <a:cs typeface="Biome Light" panose="020B03030302040208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C0C9C2">
                  <a:lumMod val="50000"/>
                </a:srgbClr>
              </a:solidFill>
              <a:effectLst/>
              <a:uLnTx/>
              <a:uFillTx/>
              <a:latin typeface="Biome Light" panose="020B0303030204020804" pitchFamily="34" charset="0"/>
              <a:ea typeface="+mn-ea"/>
              <a:cs typeface="Biome Light" panose="020B0303030204020804" pitchFamily="34" charset="0"/>
            </a:endParaRPr>
          </a:p>
          <a:p>
            <a:endParaRPr lang="en-US" sz="1600" dirty="0">
              <a:solidFill>
                <a:schemeClr val="tx2">
                  <a:lumMod val="50000"/>
                </a:schemeClr>
              </a:solidFill>
              <a:latin typeface="Biome Light" panose="020B0303030204020804" pitchFamily="34" charset="0"/>
              <a:cs typeface="Biome Light" panose="020B0303030204020804" pitchFamily="34" charset="0"/>
            </a:endParaRPr>
          </a:p>
        </p:txBody>
      </p:sp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C4F3CC75-F9FA-4F77-9DD5-7E6C0F5C98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9D1A0-04AB-4DD4-B9DB-BDEC5E64C94C}" type="datetime1">
              <a:rPr lang="en-US" smtClean="0"/>
              <a:t>10/20/2023</a:t>
            </a:fld>
            <a:endParaRPr lang="en-US" dirty="0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93B5B65C-5DE0-4F81-8115-758CDB591F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F4A2ACE-2D85-4F78-818F-BBA6F6F0CC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5530" y="539225"/>
            <a:ext cx="3924300" cy="2434386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72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Click to add title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4DCD8D3-DF79-446E-9961-5797EE888B4C}"/>
              </a:ext>
            </a:extLst>
          </p:cNvPr>
          <p:cNvCxnSpPr>
            <a:cxnSpLocks/>
          </p:cNvCxnSpPr>
          <p:nvPr userDrawn="1"/>
        </p:nvCxnSpPr>
        <p:spPr>
          <a:xfrm>
            <a:off x="1028700" y="457211"/>
            <a:ext cx="1142999" cy="0"/>
          </a:xfrm>
          <a:prstGeom prst="line">
            <a:avLst/>
          </a:prstGeom>
          <a:ln w="158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9200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FCB4EDDC-C544-421C-905C-A4D40D98A5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3EA80-260A-4EE9-83BB-E6DD04DEA906}" type="datetime1">
              <a:rPr lang="en-US" smtClean="0"/>
              <a:t>10/20/2023</a:t>
            </a:fld>
            <a:endParaRPr lang="en-US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D9CBFDBF-2D2B-469A-9B2F-72F90474FB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BA55D6-2810-4163-9D43-FEDA674E2D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6829" y="573503"/>
            <a:ext cx="10156826" cy="1369591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7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9E87E0B-D644-4037-B322-715C648BAD3B}"/>
              </a:ext>
            </a:extLst>
          </p:cNvPr>
          <p:cNvCxnSpPr>
            <a:cxnSpLocks/>
          </p:cNvCxnSpPr>
          <p:nvPr userDrawn="1"/>
        </p:nvCxnSpPr>
        <p:spPr>
          <a:xfrm>
            <a:off x="1028700" y="457211"/>
            <a:ext cx="1142999" cy="0"/>
          </a:xfrm>
          <a:prstGeom prst="line">
            <a:avLst/>
          </a:prstGeom>
          <a:ln w="158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64195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5">
            <a:extLst>
              <a:ext uri="{FF2B5EF4-FFF2-40B4-BE49-F238E27FC236}">
                <a16:creationId xmlns:a16="http://schemas.microsoft.com/office/drawing/2014/main" id="{940246AD-CE4F-4FD8-BCF6-5BA9ED62ACD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10300" y="3543302"/>
            <a:ext cx="4953000" cy="284956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F8ECBB79-D5D3-4ECE-99F9-1B6834629E4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10300" y="465138"/>
            <a:ext cx="4953000" cy="284956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ext Placeholder 22">
            <a:extLst>
              <a:ext uri="{FF2B5EF4-FFF2-40B4-BE49-F238E27FC236}">
                <a16:creationId xmlns:a16="http://schemas.microsoft.com/office/drawing/2014/main" id="{C667C6DE-A3D4-4738-B7FC-43FB39FD7A2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1917" y="517972"/>
            <a:ext cx="2956560" cy="13335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8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12C18C04-19C8-4ECC-83E8-6E65128CEF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40130" y="2009776"/>
            <a:ext cx="3924300" cy="2849562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2">
                    <a:lumMod val="50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2">
                    <a:lumMod val="50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2">
                    <a:lumMod val="50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D14E5D8-EB42-4C87-B4AE-4746909A2D3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39813" y="5067300"/>
            <a:ext cx="3913187" cy="1319213"/>
          </a:xfrm>
        </p:spPr>
        <p:txBody>
          <a:bodyPr>
            <a:normAutofit/>
          </a:bodyPr>
          <a:lstStyle>
            <a:lvl1pPr>
              <a:defRPr lang="en-US" sz="1600" kern="1200" dirty="0" smtClean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0649945F-7BBD-4042-AA34-709CE3402E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80274-DEF2-4F5D-8F74-69D0554CED55}" type="datetime1">
              <a:rPr lang="en-US" smtClean="0"/>
              <a:t>10/20/2023</a:t>
            </a:fld>
            <a:endParaRPr lang="en-US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51936C4A-DE5F-4BFE-AED0-47E48CD460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981B703-4F1F-41A6-AD71-3FFB2820FF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40130" y="465136"/>
            <a:ext cx="3935647" cy="1340615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435165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661D25CF-5413-4949-A54A-8716608406B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58050" y="2000250"/>
            <a:ext cx="4667250" cy="33988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0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Date Placeholder 3">
            <a:extLst>
              <a:ext uri="{FF2B5EF4-FFF2-40B4-BE49-F238E27FC236}">
                <a16:creationId xmlns:a16="http://schemas.microsoft.com/office/drawing/2014/main" id="{224E3A4F-8479-4D38-A6D4-85F0883F37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9D4DA8-2D4A-4F06-BECA-044AF4113FB4}" type="datetime1">
              <a:rPr lang="en-US" smtClean="0"/>
              <a:t>10/20/2023</a:t>
            </a:fld>
            <a:endParaRPr lang="en-US" dirty="0"/>
          </a:p>
        </p:txBody>
      </p:sp>
      <p:sp>
        <p:nvSpPr>
          <p:cNvPr id="36" name="Slide Number Placeholder 5">
            <a:extLst>
              <a:ext uri="{FF2B5EF4-FFF2-40B4-BE49-F238E27FC236}">
                <a16:creationId xmlns:a16="http://schemas.microsoft.com/office/drawing/2014/main" id="{D5A5341A-4863-40E8-8B9A-FB4E719257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D2FED0-CD95-48B0-B54A-1F64F952C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513" y="876299"/>
            <a:ext cx="5181486" cy="2242441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7200">
                <a:solidFill>
                  <a:schemeClr val="accent2">
                    <a:lumMod val="50000"/>
                  </a:schemeClr>
                </a:solidFill>
                <a:ea typeface="+mn-ea"/>
                <a:cs typeface="+mn-cs"/>
              </a:defRPr>
            </a:lvl1pPr>
          </a:lstStyle>
          <a:p>
            <a:pPr marL="0" lvl="0" indent="0">
              <a:lnSpc>
                <a:spcPts val="6500"/>
              </a:lnSpc>
              <a:spcBef>
                <a:spcPts val="100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8EF5E91-A275-4181-9C62-BC0773AD0512}"/>
              </a:ext>
            </a:extLst>
          </p:cNvPr>
          <p:cNvCxnSpPr>
            <a:cxnSpLocks/>
          </p:cNvCxnSpPr>
          <p:nvPr userDrawn="1"/>
        </p:nvCxnSpPr>
        <p:spPr>
          <a:xfrm>
            <a:off x="1028700" y="457211"/>
            <a:ext cx="1142999" cy="0"/>
          </a:xfrm>
          <a:prstGeom prst="line">
            <a:avLst/>
          </a:prstGeom>
          <a:ln w="158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22712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5">
            <a:extLst>
              <a:ext uri="{FF2B5EF4-FFF2-40B4-BE49-F238E27FC236}">
                <a16:creationId xmlns:a16="http://schemas.microsoft.com/office/drawing/2014/main" id="{423630CA-0A51-4B04-A57B-9E412A8FCD1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847137" y="3862387"/>
            <a:ext cx="2316163" cy="253841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3C994AE8-9E30-418E-8361-5D851AFA42C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10300" y="3854450"/>
            <a:ext cx="2316163" cy="253841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3D4E5783-2917-458E-BE61-F3D5AAA8F97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10300" y="465138"/>
            <a:ext cx="4953000" cy="309086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1D734B5-5F1C-4E34-81FF-AD75105E839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1917" y="517972"/>
            <a:ext cx="2956560" cy="13335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8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5757DE8-43D6-4A47-ABC9-B39EC8016C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40130" y="2009775"/>
            <a:ext cx="3924300" cy="4391025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2">
                    <a:lumMod val="50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2">
                    <a:lumMod val="50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2">
                    <a:lumMod val="50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984C97B0-0D42-4831-9ABD-390370C0F0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81873-7D47-483D-BCB4-50DD9806C720}" type="datetime1">
              <a:rPr lang="en-US" smtClean="0"/>
              <a:t>10/20/2023</a:t>
            </a:fld>
            <a:endParaRPr lang="en-US" dirty="0"/>
          </a:p>
        </p:txBody>
      </p:sp>
      <p:sp>
        <p:nvSpPr>
          <p:cNvPr id="31" name="Slide Number Placeholder 5">
            <a:extLst>
              <a:ext uri="{FF2B5EF4-FFF2-40B4-BE49-F238E27FC236}">
                <a16:creationId xmlns:a16="http://schemas.microsoft.com/office/drawing/2014/main" id="{CE8438DF-723C-49AB-AD18-1C40F107F5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32FDE8-62A6-4290-88E6-2795313DE2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465137"/>
            <a:ext cx="3935647" cy="1340615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802635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BC85317C-3A2D-483F-B913-714129E195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73045" y="2426610"/>
            <a:ext cx="2378075" cy="111125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8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5DFEC7-1EEC-4FF2-868A-9799EA69F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7155" y="2714986"/>
            <a:ext cx="6674802" cy="65532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>
                <a:solidFill>
                  <a:schemeClr val="accent2">
                    <a:lumMod val="50000"/>
                  </a:schemeClr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694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and Graph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6E394D08-059F-42CF-AB8C-ED21F3BFB1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A6C54-2562-43EA-9A1B-F808D04718E7}" type="datetime1">
              <a:rPr lang="en-US" smtClean="0"/>
              <a:t>10/20/2023</a:t>
            </a:fld>
            <a:endParaRPr lang="en-US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DF7B388-741A-4181-9A9E-D8FA8EC49D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460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6E394D08-059F-42CF-AB8C-ED21F3BFB1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A6C54-2562-43EA-9A1B-F808D04718E7}" type="datetime1">
              <a:rPr lang="en-US" smtClean="0"/>
              <a:t>10/20/2023</a:t>
            </a:fld>
            <a:endParaRPr lang="en-US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DF7B388-741A-4181-9A9E-D8FA8EC49D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364FFEF-B933-46C6-A918-A80C987DB70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22147" y="0"/>
            <a:ext cx="3938588" cy="64008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4" name="Picture 3" hidden="1">
            <a:extLst>
              <a:ext uri="{FF2B5EF4-FFF2-40B4-BE49-F238E27FC236}">
                <a16:creationId xmlns:a16="http://schemas.microsoft.com/office/drawing/2014/main" id="{59E5EAF8-68C2-4910-8F66-D9320B9574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47967" y="2105933"/>
            <a:ext cx="5297883" cy="102421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E3BE48E1-D3BE-4B52-B2EC-13A514CB0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7966" y="2105933"/>
            <a:ext cx="5297883" cy="2237467"/>
          </a:xfrm>
        </p:spPr>
        <p:txBody>
          <a:bodyPr anchor="t">
            <a:normAutofit/>
          </a:bodyPr>
          <a:lstStyle>
            <a:lvl1pPr>
              <a:lnSpc>
                <a:spcPct val="150000"/>
              </a:lnSpc>
              <a:spcBef>
                <a:spcPts val="1000"/>
              </a:spcBef>
              <a:defRPr sz="20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16745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50815B22-13FE-47CD-9F79-73704A278B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B74C9-B808-4394-A017-79C83B2524EF}" type="datetime1">
              <a:rPr lang="en-US" smtClean="0"/>
              <a:t>10/20/2023</a:t>
            </a:fld>
            <a:endParaRPr lang="en-US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D7669539-CB64-44F5-999D-7B9E61F8AF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2BA076-F3B9-47CB-80C2-BE29F157D04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54075" y="1625600"/>
            <a:ext cx="10499725" cy="4860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909627E-FE70-43A1-B0CB-4D4F6C32C2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4074" y="122239"/>
            <a:ext cx="10499725" cy="1355724"/>
          </a:xfr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>
                <a:solidFill>
                  <a:schemeClr val="accent2">
                    <a:lumMod val="50000"/>
                  </a:schemeClr>
                </a:solidFill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69475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Placeholder 22">
            <a:extLst>
              <a:ext uri="{FF2B5EF4-FFF2-40B4-BE49-F238E27FC236}">
                <a16:creationId xmlns:a16="http://schemas.microsoft.com/office/drawing/2014/main" id="{41BF345D-81AF-4851-83A1-62339848905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61917" y="517972"/>
            <a:ext cx="3108960" cy="13335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8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EC4F3A57-45ED-498D-858C-3EE63DF129C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36601" y="3552677"/>
            <a:ext cx="1874874" cy="284812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2" name="Picture Placeholder 20">
            <a:extLst>
              <a:ext uri="{FF2B5EF4-FFF2-40B4-BE49-F238E27FC236}">
                <a16:creationId xmlns:a16="http://schemas.microsoft.com/office/drawing/2014/main" id="{1AC5BB09-E3BA-4948-93B3-EDCAAB80311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101197" y="3552677"/>
            <a:ext cx="1874874" cy="284812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Picture Placeholder 20">
            <a:extLst>
              <a:ext uri="{FF2B5EF4-FFF2-40B4-BE49-F238E27FC236}">
                <a16:creationId xmlns:a16="http://schemas.microsoft.com/office/drawing/2014/main" id="{BF83C6B7-5484-4586-8830-098BDCD9C98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66324" y="3552677"/>
            <a:ext cx="1874874" cy="284812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4" name="Picture Placeholder 20">
            <a:extLst>
              <a:ext uri="{FF2B5EF4-FFF2-40B4-BE49-F238E27FC236}">
                <a16:creationId xmlns:a16="http://schemas.microsoft.com/office/drawing/2014/main" id="{0C5663B1-EED6-4D80-A7C2-19E1366387A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39069" y="3552677"/>
            <a:ext cx="1874874" cy="284812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5" name="Picture Placeholder 20">
            <a:extLst>
              <a:ext uri="{FF2B5EF4-FFF2-40B4-BE49-F238E27FC236}">
                <a16:creationId xmlns:a16="http://schemas.microsoft.com/office/drawing/2014/main" id="{D21E7B61-407B-40A7-9AF6-0D7E7106BCF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296046" y="3552677"/>
            <a:ext cx="1874874" cy="284812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415C3ACC-5A8A-46E6-BA0D-90ADD27E2F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D2DF6D-B715-4785-8DEA-9165C638CF44}" type="datetime1">
              <a:rPr lang="en-US" smtClean="0"/>
              <a:t>10/20/2023</a:t>
            </a:fld>
            <a:endParaRPr lang="en-US" dirty="0"/>
          </a:p>
        </p:txBody>
      </p:sp>
      <p:sp>
        <p:nvSpPr>
          <p:cNvPr id="31" name="Slide Number Placeholder 5">
            <a:extLst>
              <a:ext uri="{FF2B5EF4-FFF2-40B4-BE49-F238E27FC236}">
                <a16:creationId xmlns:a16="http://schemas.microsoft.com/office/drawing/2014/main" id="{0D00A5C2-DCEE-4CB3-9307-61EB88B1D5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E8CB70-B054-4294-AD29-EE7A75C72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60" y="651507"/>
            <a:ext cx="8991563" cy="1005839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ct val="90000"/>
              </a:lnSpc>
              <a:defRPr lang="en-US">
                <a:solidFill>
                  <a:schemeClr val="accent2">
                    <a:lumMod val="50000"/>
                  </a:schemeClr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E0D608-4E7A-4014-9F62-CB43A0C8394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36638" y="2717800"/>
            <a:ext cx="1866900" cy="7112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Title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9C3A63B0-4EEA-45BC-A016-5FDA0969EA0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086100" y="2718405"/>
            <a:ext cx="1866900" cy="7112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Title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7080679B-5220-4478-B631-7112F870B7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43500" y="2718405"/>
            <a:ext cx="1866900" cy="7112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Title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9E4F61A3-2797-46FB-ACA7-0443E3BBDD2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39070" y="2718405"/>
            <a:ext cx="1866900" cy="7112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Title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14ED733B-1DE9-4FDC-BD5F-2BE3BB07C93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304020" y="2718405"/>
            <a:ext cx="1866900" cy="7112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4058580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 Colum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275B11D-8F3F-472B-BBCC-A4F7415AC0A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28700" y="3543300"/>
            <a:ext cx="3924300" cy="33147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9F0629D-1A5F-4F4F-90D6-430379624EF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191250" y="1981200"/>
            <a:ext cx="4972050" cy="4473575"/>
          </a:xfr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sz="1600">
                <a:solidFill>
                  <a:schemeClr val="tx2">
                    <a:lumMod val="50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Click to edit Master text styles</a:t>
            </a:r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218C063B-0EE9-4FD5-A116-241C245452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AE72A-09B6-4D56-855D-4360BD347914}" type="datetime1">
              <a:rPr lang="en-US" smtClean="0"/>
              <a:t>10/20/2023</a:t>
            </a:fld>
            <a:endParaRPr lang="en-US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D417B369-6569-4DCC-B684-BE1A7C5D0B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EEC1A7-43C3-481E-95D0-5616242E1A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5534" y="539225"/>
            <a:ext cx="3924300" cy="2434386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7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C6CF0E0-8FF2-4FE7-AC69-85BEFA656508}"/>
              </a:ext>
            </a:extLst>
          </p:cNvPr>
          <p:cNvCxnSpPr>
            <a:cxnSpLocks/>
          </p:cNvCxnSpPr>
          <p:nvPr userDrawn="1"/>
        </p:nvCxnSpPr>
        <p:spPr>
          <a:xfrm>
            <a:off x="1028700" y="457211"/>
            <a:ext cx="1142999" cy="0"/>
          </a:xfrm>
          <a:prstGeom prst="line">
            <a:avLst/>
          </a:prstGeom>
          <a:ln w="158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5107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77A09-15C2-4E47-948E-AACAFCA47D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5577C8-AB8C-4B8A-A01F-113B16C4DCA3}" type="datetime1">
              <a:rPr lang="en-US" smtClean="0"/>
              <a:t>10/20/2023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9" r:id="rId8"/>
    <p:sldLayoutId id="2147483655" r:id="rId9"/>
    <p:sldLayoutId id="2147483656" r:id="rId10"/>
    <p:sldLayoutId id="2147483658" r:id="rId11"/>
    <p:sldLayoutId id="2147483657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48" userDrawn="1">
          <p15:clr>
            <a:srgbClr val="F26B43"/>
          </p15:clr>
        </p15:guide>
        <p15:guide id="2" pos="1176" userDrawn="1">
          <p15:clr>
            <a:srgbClr val="F26B43"/>
          </p15:clr>
        </p15:guide>
        <p15:guide id="3" pos="1296" userDrawn="1">
          <p15:clr>
            <a:srgbClr val="F26B43"/>
          </p15:clr>
        </p15:guide>
        <p15:guide id="4" pos="1824" userDrawn="1">
          <p15:clr>
            <a:srgbClr val="F26B43"/>
          </p15:clr>
        </p15:guide>
        <p15:guide id="5" pos="1944" userDrawn="1">
          <p15:clr>
            <a:srgbClr val="F26B43"/>
          </p15:clr>
        </p15:guide>
        <p15:guide id="6" pos="2472" userDrawn="1">
          <p15:clr>
            <a:srgbClr val="F26B43"/>
          </p15:clr>
        </p15:guide>
        <p15:guide id="7" pos="2592" userDrawn="1">
          <p15:clr>
            <a:srgbClr val="F26B43"/>
          </p15:clr>
        </p15:guide>
        <p15:guide id="8" pos="3120" userDrawn="1">
          <p15:clr>
            <a:srgbClr val="F26B43"/>
          </p15:clr>
        </p15:guide>
        <p15:guide id="9" pos="3240" userDrawn="1">
          <p15:clr>
            <a:srgbClr val="F26B43"/>
          </p15:clr>
        </p15:guide>
        <p15:guide id="10" pos="3792" userDrawn="1">
          <p15:clr>
            <a:srgbClr val="F26B43"/>
          </p15:clr>
        </p15:guide>
        <p15:guide id="11" pos="3912" userDrawn="1">
          <p15:clr>
            <a:srgbClr val="F26B43"/>
          </p15:clr>
        </p15:guide>
        <p15:guide id="12" pos="4416" userDrawn="1">
          <p15:clr>
            <a:srgbClr val="F26B43"/>
          </p15:clr>
        </p15:guide>
        <p15:guide id="13" pos="4560" userDrawn="1">
          <p15:clr>
            <a:srgbClr val="F26B43"/>
          </p15:clr>
        </p15:guide>
        <p15:guide id="14" pos="5088" userDrawn="1">
          <p15:clr>
            <a:srgbClr val="F26B43"/>
          </p15:clr>
        </p15:guide>
        <p15:guide id="15" pos="5208" userDrawn="1">
          <p15:clr>
            <a:srgbClr val="F26B43"/>
          </p15:clr>
        </p15:guide>
        <p15:guide id="16" pos="5736" userDrawn="1">
          <p15:clr>
            <a:srgbClr val="F26B43"/>
          </p15:clr>
        </p15:guide>
        <p15:guide id="17" pos="5856" userDrawn="1">
          <p15:clr>
            <a:srgbClr val="F26B43"/>
          </p15:clr>
        </p15:guide>
        <p15:guide id="18" pos="6384" userDrawn="1">
          <p15:clr>
            <a:srgbClr val="F26B43"/>
          </p15:clr>
        </p15:guide>
        <p15:guide id="19" pos="6504" userDrawn="1">
          <p15:clr>
            <a:srgbClr val="F26B43"/>
          </p15:clr>
        </p15:guide>
        <p15:guide id="20" pos="7032" userDrawn="1">
          <p15:clr>
            <a:srgbClr val="F26B43"/>
          </p15:clr>
        </p15:guide>
        <p15:guide id="21" orient="horz" pos="288" userDrawn="1">
          <p15:clr>
            <a:srgbClr val="F26B43"/>
          </p15:clr>
        </p15:guide>
        <p15:guide id="22" orient="horz" pos="1128" userDrawn="1">
          <p15:clr>
            <a:srgbClr val="F26B43"/>
          </p15:clr>
        </p15:guide>
        <p15:guide id="23" orient="horz" pos="1248" userDrawn="1">
          <p15:clr>
            <a:srgbClr val="F26B43"/>
          </p15:clr>
        </p15:guide>
        <p15:guide id="24" orient="horz" pos="2088" userDrawn="1">
          <p15:clr>
            <a:srgbClr val="F26B43"/>
          </p15:clr>
        </p15:guide>
        <p15:guide id="25" orient="horz" pos="2232" userDrawn="1">
          <p15:clr>
            <a:srgbClr val="F26B43"/>
          </p15:clr>
        </p15:guide>
        <p15:guide id="26" orient="horz" pos="3048" userDrawn="1">
          <p15:clr>
            <a:srgbClr val="F26B43"/>
          </p15:clr>
        </p15:guide>
        <p15:guide id="27" orient="horz" pos="3192" userDrawn="1">
          <p15:clr>
            <a:srgbClr val="F26B43"/>
          </p15:clr>
        </p15:guide>
        <p15:guide id="28" orient="horz" pos="40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ellevuecollege.edu/studyabroad/home/france-summer-2024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g"/><Relationship Id="rId5" Type="http://schemas.openxmlformats.org/officeDocument/2006/relationships/hyperlink" Target="https://www.thinglink.com/video/1768713048064787300" TargetMode="Externa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bellevuecollege.zoom.us/j/4288225510" TargetMode="External"/><Relationship Id="rId2" Type="http://schemas.openxmlformats.org/officeDocument/2006/relationships/hyperlink" Target="mailto:li.liu@bellevuecollege.edu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C9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989DB536-6819-4D2C-B0DB-D6649F94F6C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/>
          <a:stretch/>
        </p:blipFill>
        <p:spPr>
          <a:xfrm>
            <a:off x="1526346" y="0"/>
            <a:ext cx="10665654" cy="5726113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8467C95-DF23-40B9-B265-2E6F3DE29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161" y="883333"/>
            <a:ext cx="5472219" cy="2242441"/>
          </a:xfrm>
          <a:solidFill>
            <a:schemeClr val="tx1">
              <a:lumMod val="95000"/>
              <a:alpha val="44000"/>
            </a:schemeClr>
          </a:solidFill>
        </p:spPr>
        <p:txBody>
          <a:bodyPr>
            <a:normAutofit/>
          </a:bodyPr>
          <a:lstStyle/>
          <a:p>
            <a:r>
              <a:rPr lang="en-US" dirty="0"/>
              <a:t>Normandy</a:t>
            </a:r>
            <a:br>
              <a:rPr lang="en-US" dirty="0"/>
            </a:br>
            <a:r>
              <a:rPr lang="en-US" dirty="0"/>
              <a:t>June 2024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27A48A35-E5E4-4A5F-9F91-BAEA4F5DF21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8161" y="5010047"/>
            <a:ext cx="4570242" cy="1439990"/>
          </a:xfrm>
          <a:solidFill>
            <a:schemeClr val="tx1"/>
          </a:solidFill>
        </p:spPr>
        <p:txBody>
          <a:bodyPr/>
          <a:lstStyle/>
          <a:p>
            <a:r>
              <a:rPr lang="en-US" dirty="0"/>
              <a:t>Li Liu, Eva Norling &amp; Bruce Wolcott</a:t>
            </a:r>
          </a:p>
          <a:p>
            <a:r>
              <a:rPr lang="en-US" dirty="0"/>
              <a:t>Arts and Humanities, Bellevue College</a:t>
            </a:r>
          </a:p>
          <a:p>
            <a:r>
              <a:rPr lang="en-US" dirty="0"/>
              <a:t>Oct 2023 / Program info session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308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BEC46ADB-55E5-43DA-8E91-C49412A33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11A7FF5-E7DB-4462-BC64-12126BDC0DF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01 Team introduction</a:t>
            </a:r>
          </a:p>
          <a:p>
            <a:r>
              <a:rPr lang="en-US" dirty="0"/>
              <a:t>02 Program content</a:t>
            </a:r>
          </a:p>
          <a:p>
            <a:r>
              <a:rPr lang="en-US" dirty="0"/>
              <a:t>03 Program cost</a:t>
            </a:r>
          </a:p>
          <a:p>
            <a:r>
              <a:rPr lang="en-US" dirty="0"/>
              <a:t>04 Application </a:t>
            </a:r>
          </a:p>
          <a:p>
            <a:r>
              <a:rPr lang="en-US" dirty="0"/>
              <a:t>05 questions?</a:t>
            </a:r>
          </a:p>
          <a:p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10C7A9E-B1D7-4285-8DD5-D28AFDC7B4F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AF05980-54E0-4F3D-BAF3-4CE06FA77025}" type="datetime1">
              <a:rPr lang="en-US" smtClean="0"/>
              <a:pPr/>
              <a:t>10/20/2023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7B234E-FE17-4087-92FD-3802CA26E9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516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 Placeholder 57">
            <a:extLst>
              <a:ext uri="{FF2B5EF4-FFF2-40B4-BE49-F238E27FC236}">
                <a16:creationId xmlns:a16="http://schemas.microsoft.com/office/drawing/2014/main" id="{C6655028-4C8E-4A3F-A17E-06A507BFF4F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01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9E24BCE-48CF-4EA0-8CEE-DABDE8C63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4388" y="651507"/>
            <a:ext cx="7468735" cy="1005839"/>
          </a:xfrm>
        </p:spPr>
        <p:txBody>
          <a:bodyPr/>
          <a:lstStyle/>
          <a:p>
            <a:r>
              <a:rPr lang="en-US" dirty="0"/>
              <a:t>Team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6EBE147A-9B99-4FFD-BC53-05C5BD025E3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8640" y="1985006"/>
            <a:ext cx="3404382" cy="1268147"/>
          </a:xfrm>
        </p:spPr>
        <p:txBody>
          <a:bodyPr/>
          <a:lstStyle/>
          <a:p>
            <a:r>
              <a:rPr lang="en-US" dirty="0"/>
              <a:t>Li Liu</a:t>
            </a:r>
          </a:p>
          <a:p>
            <a:r>
              <a:rPr lang="en-US" sz="1400" dirty="0"/>
              <a:t>Communication Studies / WCCCSA Study Abroad coordinator</a:t>
            </a:r>
          </a:p>
          <a:p>
            <a:endParaRPr lang="en-US" sz="1400" dirty="0"/>
          </a:p>
          <a:p>
            <a:r>
              <a:rPr lang="en-US" sz="1400" dirty="0"/>
              <a:t>Visual narrative / “Save Private Ryan”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28CF967-AF84-4550-882F-01B6C8B02C7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106278" y="2087185"/>
            <a:ext cx="2553579" cy="711200"/>
          </a:xfrm>
        </p:spPr>
        <p:txBody>
          <a:bodyPr/>
          <a:lstStyle/>
          <a:p>
            <a:r>
              <a:rPr lang="en-US" dirty="0"/>
              <a:t>Eva Norling</a:t>
            </a:r>
          </a:p>
          <a:p>
            <a:r>
              <a:rPr lang="en-US" sz="1400" dirty="0"/>
              <a:t>French / German</a:t>
            </a:r>
          </a:p>
          <a:p>
            <a:endParaRPr lang="en-US" sz="1400" dirty="0"/>
          </a:p>
          <a:p>
            <a:r>
              <a:rPr lang="en-US" sz="1400" dirty="0"/>
              <a:t>French language and culture / “</a:t>
            </a:r>
            <a:r>
              <a:rPr lang="en-US" sz="1400" dirty="0" err="1"/>
              <a:t>pré-salé</a:t>
            </a:r>
            <a:r>
              <a:rPr lang="en-US" sz="1400" dirty="0"/>
              <a:t>”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0CA6C2C2-4BD8-4FEE-965C-BE8235FB383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704348" y="2092352"/>
            <a:ext cx="3101083" cy="71120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Bruce Wolcott</a:t>
            </a:r>
          </a:p>
          <a:p>
            <a:r>
              <a:rPr lang="en-US" sz="1400" dirty="0"/>
              <a:t>Communication Studies / XR Lab</a:t>
            </a:r>
          </a:p>
          <a:p>
            <a:endParaRPr lang="en-US" sz="1400" dirty="0"/>
          </a:p>
          <a:p>
            <a:r>
              <a:rPr lang="en-US" sz="1400" dirty="0"/>
              <a:t>XR and VR visual platforms / “</a:t>
            </a:r>
            <a:r>
              <a:rPr lang="en-US" sz="1400" dirty="0" err="1"/>
              <a:t>Seekbeak</a:t>
            </a:r>
            <a:r>
              <a:rPr lang="en-US" sz="1400" dirty="0"/>
              <a:t>”</a:t>
            </a:r>
            <a:endParaRPr lang="en-US" sz="1400" dirty="0">
              <a:cs typeface="Biome Light"/>
            </a:endParaRPr>
          </a:p>
        </p:txBody>
      </p:sp>
      <p:sp>
        <p:nvSpPr>
          <p:cNvPr id="36" name="Date Placeholder 35">
            <a:extLst>
              <a:ext uri="{FF2B5EF4-FFF2-40B4-BE49-F238E27FC236}">
                <a16:creationId xmlns:a16="http://schemas.microsoft.com/office/drawing/2014/main" id="{F6CE792E-745D-4408-9AB1-740D556972A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65208FE-0220-403B-8209-06D9990EA4C9}" type="datetime1">
              <a:rPr lang="en-US" smtClean="0"/>
              <a:pPr/>
              <a:t>10/20/2023</a:t>
            </a:fld>
            <a:endParaRPr lang="en-US" dirty="0"/>
          </a:p>
        </p:txBody>
      </p:sp>
      <p:sp>
        <p:nvSpPr>
          <p:cNvPr id="37" name="Slide Number Placeholder 36">
            <a:extLst>
              <a:ext uri="{FF2B5EF4-FFF2-40B4-BE49-F238E27FC236}">
                <a16:creationId xmlns:a16="http://schemas.microsoft.com/office/drawing/2014/main" id="{BF214639-68C6-49E7-90D4-F4DAFEFBFE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4" name="Picture Placeholder 13" descr="A person in a suit with her arms crossed&#10;&#10;Description automatically generated">
            <a:extLst>
              <a:ext uri="{FF2B5EF4-FFF2-40B4-BE49-F238E27FC236}">
                <a16:creationId xmlns:a16="http://schemas.microsoft.com/office/drawing/2014/main" id="{12B5C77D-D114-00F9-7F59-81EA4BDD131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8844" r="8844"/>
          <a:stretch>
            <a:fillRect/>
          </a:stretch>
        </p:blipFill>
        <p:spPr>
          <a:xfrm>
            <a:off x="1163210" y="3491904"/>
            <a:ext cx="1874874" cy="2848123"/>
          </a:xfrm>
        </p:spPr>
      </p:pic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E873A85B-B803-9A09-4C97-1F33EAA6F59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106278" y="3491904"/>
            <a:ext cx="1874874" cy="284812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" name="Picture Placeholder 1" descr="A person standing on a deck&#10;&#10;Description automatically generated">
            <a:extLst>
              <a:ext uri="{FF2B5EF4-FFF2-40B4-BE49-F238E27FC236}">
                <a16:creationId xmlns:a16="http://schemas.microsoft.com/office/drawing/2014/main" id="{61064C8A-6C13-EDE1-3330-5B4178FCCFF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8432" r="8432"/>
          <a:stretch/>
        </p:blipFill>
        <p:spPr>
          <a:xfrm>
            <a:off x="8812213" y="3429000"/>
            <a:ext cx="1874837" cy="2847975"/>
          </a:xfrm>
        </p:spPr>
      </p:pic>
    </p:spTree>
    <p:extLst>
      <p:ext uri="{BB962C8B-B14F-4D97-AF65-F5344CB8AC3E}">
        <p14:creationId xmlns:p14="http://schemas.microsoft.com/office/powerpoint/2010/main" val="4083546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BE394849-EE6D-4358-A824-BBF6E518EAE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02</a:t>
            </a:r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EA6B7DE5-BFCC-4EEF-9609-8AA1C7CAD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0197" y="457200"/>
            <a:ext cx="3935647" cy="1340615"/>
          </a:xfrm>
        </p:spPr>
        <p:txBody>
          <a:bodyPr/>
          <a:lstStyle/>
          <a:p>
            <a:r>
              <a:rPr lang="en-US" dirty="0"/>
              <a:t>Program content</a:t>
            </a:r>
          </a:p>
        </p:txBody>
      </p:sp>
      <p:pic>
        <p:nvPicPr>
          <p:cNvPr id="27" name="Picture Placeholder 26">
            <a:extLst>
              <a:ext uri="{FF2B5EF4-FFF2-40B4-BE49-F238E27FC236}">
                <a16:creationId xmlns:a16="http://schemas.microsoft.com/office/drawing/2014/main" id="{FC80FA98-D238-41BC-848B-15F7D2C9D06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/>
          <a:stretch/>
        </p:blipFill>
        <p:spPr>
          <a:xfrm>
            <a:off x="5345723" y="433966"/>
            <a:ext cx="6712927" cy="3090862"/>
          </a:xfrm>
        </p:spPr>
      </p:pic>
      <p:sp>
        <p:nvSpPr>
          <p:cNvPr id="34" name="Date Placeholder 33">
            <a:extLst>
              <a:ext uri="{FF2B5EF4-FFF2-40B4-BE49-F238E27FC236}">
                <a16:creationId xmlns:a16="http://schemas.microsoft.com/office/drawing/2014/main" id="{D30A968E-AB03-4BB5-BF8E-EB31DFD33B1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FEF76E7-2EBE-4103-B764-AD23619BE076}" type="datetime1">
              <a:rPr lang="en-US" smtClean="0"/>
              <a:pPr/>
              <a:t>10/20/2023</a:t>
            </a:fld>
            <a:endParaRPr lang="en-US" dirty="0"/>
          </a:p>
        </p:txBody>
      </p:sp>
      <p:sp>
        <p:nvSpPr>
          <p:cNvPr id="35" name="Slide Number Placeholder 34">
            <a:extLst>
              <a:ext uri="{FF2B5EF4-FFF2-40B4-BE49-F238E27FC236}">
                <a16:creationId xmlns:a16="http://schemas.microsoft.com/office/drawing/2014/main" id="{5789CCB9-138D-4D90-8AFB-AC5C736125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371F2-DBA5-415A-82C8-651F587B85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7625" y="2009775"/>
            <a:ext cx="5644076" cy="4391025"/>
          </a:xfrm>
          <a:solidFill>
            <a:schemeClr val="bg1">
              <a:alpha val="71000"/>
            </a:schemeClr>
          </a:solidFill>
        </p:spPr>
        <p:txBody>
          <a:bodyPr>
            <a:normAutofit fontScale="92500" lnSpcReduction="20000"/>
          </a:bodyPr>
          <a:lstStyle/>
          <a:p>
            <a:pPr marL="342900" indent="-342900">
              <a:buAutoNum type="arabicPeriod"/>
            </a:pPr>
            <a:r>
              <a:rPr lang="en-US" dirty="0"/>
              <a:t>Program dates: </a:t>
            </a:r>
          </a:p>
          <a:p>
            <a:r>
              <a:rPr lang="en-US" dirty="0"/>
              <a:t>June 21 – July 12, 2024</a:t>
            </a:r>
          </a:p>
          <a:p>
            <a:r>
              <a:rPr lang="en-US" dirty="0">
                <a:hlinkClick r:id="rId3"/>
              </a:rPr>
              <a:t>Hybrid program</a:t>
            </a:r>
            <a:r>
              <a:rPr lang="en-US" dirty="0"/>
              <a:t>, with 10 days on BC campus, followed with 10 days in Normandy.</a:t>
            </a:r>
          </a:p>
          <a:p>
            <a:r>
              <a:rPr lang="en-US" dirty="0"/>
              <a:t>2. </a:t>
            </a:r>
            <a:r>
              <a:rPr lang="en-US" b="1" dirty="0"/>
              <a:t>CMST 294, Special Project – Narrative of War </a:t>
            </a:r>
            <a:r>
              <a:rPr lang="en-US" dirty="0"/>
              <a:t>that covers war-time visual narrative across legacy (animation and films) and innovative platforms (VR and XR), by immersing students in French culture.</a:t>
            </a:r>
          </a:p>
          <a:p>
            <a:r>
              <a:rPr lang="en-US" dirty="0"/>
              <a:t>3. Tours of the D-day landing beaches, Bayeux Tapestry, and Mont-Saint-Michel.</a:t>
            </a:r>
          </a:p>
          <a:p>
            <a:r>
              <a:rPr lang="en-US" dirty="0"/>
              <a:t>4. Opportunities of learning to use innovative visual platforms as part of your program experience.</a:t>
            </a:r>
          </a:p>
        </p:txBody>
      </p:sp>
      <p:pic>
        <p:nvPicPr>
          <p:cNvPr id="8" name="Picture Placeholder 7" descr="A large building with a steeple&#10;&#10;Description automatically generated">
            <a:extLst>
              <a:ext uri="{FF2B5EF4-FFF2-40B4-BE49-F238E27FC236}">
                <a16:creationId xmlns:a16="http://schemas.microsoft.com/office/drawing/2014/main" id="{1AFA022E-21CA-4E69-A874-21E3D27D303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/>
          <a:srcRect l="25341" r="25341"/>
          <a:stretch>
            <a:fillRect/>
          </a:stretch>
        </p:blipFill>
        <p:spPr>
          <a:xfrm rot="5400000">
            <a:off x="6099175" y="3965575"/>
            <a:ext cx="2538413" cy="2316163"/>
          </a:xfrm>
        </p:spPr>
      </p:pic>
      <p:pic>
        <p:nvPicPr>
          <p:cNvPr id="10" name="Picture Placeholder 9">
            <a:hlinkClick r:id="rId5"/>
            <a:extLst>
              <a:ext uri="{FF2B5EF4-FFF2-40B4-BE49-F238E27FC236}">
                <a16:creationId xmlns:a16="http://schemas.microsoft.com/office/drawing/2014/main" id="{13864512-6FBA-41BD-FDED-69CE1D0B069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/>
          <a:srcRect l="25663" r="25663"/>
          <a:stretch/>
        </p:blipFill>
        <p:spPr>
          <a:xfrm>
            <a:off x="8847137" y="3862387"/>
            <a:ext cx="2743200" cy="2538413"/>
          </a:xfrm>
        </p:spPr>
      </p:pic>
    </p:spTree>
    <p:extLst>
      <p:ext uri="{BB962C8B-B14F-4D97-AF65-F5344CB8AC3E}">
        <p14:creationId xmlns:p14="http://schemas.microsoft.com/office/powerpoint/2010/main" val="2371293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BE394849-EE6D-4358-A824-BBF6E518EAE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03</a:t>
            </a:r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EA6B7DE5-BFCC-4EEF-9609-8AA1C7CAD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0197" y="457200"/>
            <a:ext cx="2956561" cy="1340615"/>
          </a:xfrm>
        </p:spPr>
        <p:txBody>
          <a:bodyPr/>
          <a:lstStyle/>
          <a:p>
            <a:r>
              <a:rPr lang="en-US" dirty="0"/>
              <a:t>Program cost</a:t>
            </a:r>
          </a:p>
        </p:txBody>
      </p:sp>
      <p:pic>
        <p:nvPicPr>
          <p:cNvPr id="27" name="Picture Placeholder 26">
            <a:extLst>
              <a:ext uri="{FF2B5EF4-FFF2-40B4-BE49-F238E27FC236}">
                <a16:creationId xmlns:a16="http://schemas.microsoft.com/office/drawing/2014/main" id="{FC80FA98-D238-41BC-848B-15F7D2C9D06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/>
          <a:stretch/>
        </p:blipFill>
        <p:spPr>
          <a:xfrm>
            <a:off x="5345723" y="433966"/>
            <a:ext cx="6712927" cy="3090862"/>
          </a:xfrm>
        </p:spPr>
      </p:pic>
      <p:sp>
        <p:nvSpPr>
          <p:cNvPr id="34" name="Date Placeholder 33">
            <a:extLst>
              <a:ext uri="{FF2B5EF4-FFF2-40B4-BE49-F238E27FC236}">
                <a16:creationId xmlns:a16="http://schemas.microsoft.com/office/drawing/2014/main" id="{D30A968E-AB03-4BB5-BF8E-EB31DFD33B1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FEF76E7-2EBE-4103-B764-AD23619BE076}" type="datetime1">
              <a:rPr lang="en-US" smtClean="0"/>
              <a:pPr/>
              <a:t>10/20/2023</a:t>
            </a:fld>
            <a:endParaRPr lang="en-US" dirty="0"/>
          </a:p>
        </p:txBody>
      </p:sp>
      <p:sp>
        <p:nvSpPr>
          <p:cNvPr id="35" name="Slide Number Placeholder 34">
            <a:extLst>
              <a:ext uri="{FF2B5EF4-FFF2-40B4-BE49-F238E27FC236}">
                <a16:creationId xmlns:a16="http://schemas.microsoft.com/office/drawing/2014/main" id="{5789CCB9-138D-4D90-8AFB-AC5C736125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371F2-DBA5-415A-82C8-651F587B85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5549" y="3249165"/>
            <a:ext cx="5644076" cy="3090863"/>
          </a:xfrm>
          <a:solidFill>
            <a:schemeClr val="bg1">
              <a:alpha val="71000"/>
            </a:schemeClr>
          </a:solidFill>
        </p:spPr>
        <p:txBody>
          <a:bodyPr/>
          <a:lstStyle/>
          <a:p>
            <a:pPr marL="342900" indent="-342900">
              <a:buAutoNum type="arabicPeriod"/>
            </a:pPr>
            <a:r>
              <a:rPr lang="en-US" dirty="0"/>
              <a:t>Program cost:  $1,500 per person</a:t>
            </a:r>
          </a:p>
          <a:p>
            <a:r>
              <a:rPr lang="en-US" dirty="0"/>
              <a:t>Cost include daily lunch on campus, group activities, accommodation, insurance and on-site French culture instruction.</a:t>
            </a:r>
          </a:p>
          <a:p>
            <a:r>
              <a:rPr lang="en-US" dirty="0"/>
              <a:t>Cost does not include international round-trip air fare, BC tuition, or other personal expenses.</a:t>
            </a:r>
          </a:p>
        </p:txBody>
      </p:sp>
      <p:pic>
        <p:nvPicPr>
          <p:cNvPr id="5" name="Picture Placeholder 4" descr="A plate of food on a table&#10;&#10;Description automatically generated">
            <a:extLst>
              <a:ext uri="{FF2B5EF4-FFF2-40B4-BE49-F238E27FC236}">
                <a16:creationId xmlns:a16="http://schemas.microsoft.com/office/drawing/2014/main" id="{5F2C579D-6098-6566-AD97-C16C6297A27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25319" r="25319"/>
          <a:stretch>
            <a:fillRect/>
          </a:stretch>
        </p:blipFill>
        <p:spPr>
          <a:xfrm>
            <a:off x="6302376" y="3736699"/>
            <a:ext cx="3249613" cy="2538412"/>
          </a:xfrm>
        </p:spPr>
      </p:pic>
      <p:pic>
        <p:nvPicPr>
          <p:cNvPr id="4" name="Picture Placeholder 3" descr="A hand holding a card&#10;&#10;Description automatically generated">
            <a:extLst>
              <a:ext uri="{FF2B5EF4-FFF2-40B4-BE49-F238E27FC236}">
                <a16:creationId xmlns:a16="http://schemas.microsoft.com/office/drawing/2014/main" id="{202ED144-22FB-9FF5-3559-15C66B7ACF8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/>
          <a:srcRect l="25319" r="25319"/>
          <a:stretch>
            <a:fillRect/>
          </a:stretch>
        </p:blipFill>
        <p:spPr>
          <a:xfrm rot="5400000">
            <a:off x="9631363" y="3847824"/>
            <a:ext cx="2538412" cy="2316162"/>
          </a:xfrm>
        </p:spPr>
      </p:pic>
    </p:spTree>
    <p:extLst>
      <p:ext uri="{BB962C8B-B14F-4D97-AF65-F5344CB8AC3E}">
        <p14:creationId xmlns:p14="http://schemas.microsoft.com/office/powerpoint/2010/main" val="2803367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7">
            <a:extLst>
              <a:ext uri="{FF2B5EF4-FFF2-40B4-BE49-F238E27FC236}">
                <a16:creationId xmlns:a16="http://schemas.microsoft.com/office/drawing/2014/main" id="{BF59AC89-2307-4F1C-962F-D954A6C80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7134" y="765985"/>
            <a:ext cx="6030674" cy="453143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Application due:  Nov 3</a:t>
            </a:r>
            <a:r>
              <a:rPr lang="en-US" dirty="0"/>
              <a:t>, 2023</a:t>
            </a:r>
            <a:br>
              <a:rPr lang="en-US" dirty="0"/>
            </a:br>
            <a:r>
              <a:rPr lang="en-US" dirty="0"/>
              <a:t>program fee due: Nov 10, 2023</a:t>
            </a:r>
            <a:br>
              <a:rPr lang="en-US" dirty="0"/>
            </a:br>
            <a:br>
              <a:rPr lang="en-US" dirty="0"/>
            </a:br>
            <a:r>
              <a:rPr lang="en-US" sz="1400" dirty="0"/>
              <a:t>1. </a:t>
            </a:r>
            <a:r>
              <a:rPr lang="en-US" sz="1300" dirty="0"/>
              <a:t>submit the application form via email to Li Liu, </a:t>
            </a:r>
            <a:r>
              <a:rPr lang="en-US" sz="1300" dirty="0">
                <a:hlinkClick r:id="rId2"/>
              </a:rPr>
              <a:t>li.liu@bellevuecollege.edu</a:t>
            </a:r>
            <a:r>
              <a:rPr lang="en-US" sz="1300" dirty="0"/>
              <a:t> , or in hardcopy to R130 (main campus);</a:t>
            </a:r>
            <a:br>
              <a:rPr lang="en-US" sz="1300" dirty="0"/>
            </a:br>
            <a:br>
              <a:rPr lang="en-US" sz="1300" dirty="0"/>
            </a:br>
            <a:r>
              <a:rPr lang="en-US" sz="1300" dirty="0"/>
              <a:t>2. submit </a:t>
            </a:r>
            <a:r>
              <a:rPr lang="en-US" sz="1300" b="1" dirty="0"/>
              <a:t>either</a:t>
            </a:r>
            <a:r>
              <a:rPr lang="en-US" sz="1300" dirty="0"/>
              <a:t> an essay (as instructed in the application form), or </a:t>
            </a:r>
            <a:r>
              <a:rPr lang="en-US" sz="1300" b="1" dirty="0"/>
              <a:t>participate in</a:t>
            </a:r>
            <a:r>
              <a:rPr lang="en-US" sz="1300" dirty="0"/>
              <a:t> either one of the following faculty meets via Zoom (</a:t>
            </a:r>
            <a:r>
              <a:rPr lang="en-US" sz="1300" dirty="0">
                <a:hlinkClick r:id="rId3"/>
              </a:rPr>
              <a:t>Zoom link </a:t>
            </a:r>
            <a:r>
              <a:rPr lang="en-US" sz="1300" dirty="0"/>
              <a:t>): 12:30 Friday Oct 27 / Friday Nov 3;</a:t>
            </a:r>
            <a:br>
              <a:rPr lang="en-US" sz="1300" dirty="0"/>
            </a:br>
            <a:br>
              <a:rPr lang="en-US" sz="1300" dirty="0"/>
            </a:br>
            <a:r>
              <a:rPr lang="en-US" sz="1300" dirty="0"/>
              <a:t>3. submit payment </a:t>
            </a:r>
            <a:r>
              <a:rPr lang="en-US" sz="1300" b="1" dirty="0"/>
              <a:t>either</a:t>
            </a:r>
            <a:r>
              <a:rPr lang="en-US" sz="1300" dirty="0"/>
              <a:t> in the form as a check (payable to "Bellevue College / Normandy program summer 2024) to R130 (main campus) </a:t>
            </a:r>
            <a:r>
              <a:rPr lang="en-US" sz="1300" b="1" dirty="0"/>
              <a:t>or</a:t>
            </a:r>
            <a:r>
              <a:rPr lang="en-US" sz="1300" dirty="0"/>
              <a:t> via credit card (with 2.5% additional fee).</a:t>
            </a:r>
            <a:br>
              <a:rPr lang="en-US" sz="1300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Contact: Li Liu, </a:t>
            </a:r>
            <a:r>
              <a:rPr lang="en-US" dirty="0" err="1"/>
              <a:t>Ph.D</a:t>
            </a:r>
            <a:r>
              <a:rPr lang="en-US" dirty="0"/>
              <a:t> Communication Studies</a:t>
            </a:r>
            <a:br>
              <a:rPr lang="en-US" dirty="0"/>
            </a:br>
            <a:r>
              <a:rPr lang="en-US" dirty="0"/>
              <a:t>Arts and Humanities, Bellevue College</a:t>
            </a:r>
            <a:br>
              <a:rPr lang="en-US" dirty="0"/>
            </a:br>
            <a:r>
              <a:rPr lang="en-US" dirty="0"/>
              <a:t>li.liu@bellevuecollege.edu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3" name="Picture Placeholder 12" descr="pink flower">
            <a:extLst>
              <a:ext uri="{FF2B5EF4-FFF2-40B4-BE49-F238E27FC236}">
                <a16:creationId xmlns:a16="http://schemas.microsoft.com/office/drawing/2014/main" id="{51A5A3C0-E655-407D-9CFE-9E0D62FA16A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2147" y="-31173"/>
            <a:ext cx="3938588" cy="6400800"/>
          </a:xfrm>
        </p:spPr>
      </p:pic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740F1142-57E3-40C3-9A2A-3B1C8975905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93BF043-A0E2-48C9-80FB-0A3EF98DDCEF}" type="datetime1">
              <a:rPr lang="en-US" smtClean="0"/>
              <a:pPr/>
              <a:t>10/20/2023</a:t>
            </a:fld>
            <a:endParaRPr lang="en-US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ED61D9CF-8ACA-4237-8E03-D79B6B89F0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9995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inimalist Presentation">
      <a:dk1>
        <a:sysClr val="windowText" lastClr="000000"/>
      </a:dk1>
      <a:lt1>
        <a:sysClr val="window" lastClr="FFFFFF"/>
      </a:lt1>
      <a:dk2>
        <a:srgbClr val="ABABAB"/>
      </a:dk2>
      <a:lt2>
        <a:srgbClr val="F2F1EE"/>
      </a:lt2>
      <a:accent1>
        <a:srgbClr val="D8D2CD"/>
      </a:accent1>
      <a:accent2>
        <a:srgbClr val="C0C9C2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Biome Light"/>
        <a:ea typeface=""/>
        <a:cs typeface=""/>
      </a:majorFont>
      <a:minorFont>
        <a:latin typeface="Biome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nimalist color presentation_Win32_LW_v2.potx" id="{B7F4C684-7BE5-4BD8-BEBE-7F207A45F474}" vid="{9091DE1E-F617-4C59-950B-F96736B889D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6A1B7BBB-8F46-4BA8-85EC-2ECC1D2E32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3A10211-FBDE-44DA-8AD6-29E596B2975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0976319-4513-485C-AD3A-E56C39927A38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{D41050B7-9F1C-43CC-B44D-1E2B99AC6A4C}tf16411245_win32</Template>
  <TotalTime>130</TotalTime>
  <Words>407</Words>
  <Application>Microsoft Office PowerPoint</Application>
  <PresentationFormat>Widescreen</PresentationFormat>
  <Paragraphs>50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Biome Light</vt:lpstr>
      <vt:lpstr>Calibri</vt:lpstr>
      <vt:lpstr>Office Theme</vt:lpstr>
      <vt:lpstr>Normandy June 2024</vt:lpstr>
      <vt:lpstr>Agenda</vt:lpstr>
      <vt:lpstr>Team</vt:lpstr>
      <vt:lpstr>Program content</vt:lpstr>
      <vt:lpstr>Program cost</vt:lpstr>
      <vt:lpstr>Application due:  Nov 3, 2023 program fee due: Nov 10, 2023  1. submit the application form via email to Li Liu, li.liu@bellevuecollege.edu , or in hardcopy to R130 (main campus);  2. submit either an essay (as instructed in the application form), or participate in either one of the following faculty meets via Zoom (Zoom link ): 12:30 Friday Oct 27 / Friday Nov 3;  3. submit payment either in the form as a check (payable to "Bellevue College / Normandy program summer 2024) to R130 (main campus) or via credit card (with 2.5% additional fee).   Contact: Li Liu, Ph.D Communication Studies Arts and Humanities, Bellevue College li.liu@bellevuecollege.edu</vt:lpstr>
    </vt:vector>
  </TitlesOfParts>
  <Company>Bellevue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Normandy June 2024</dc:title>
  <dc:creator>Li Liu</dc:creator>
  <cp:lastModifiedBy>Li Liu</cp:lastModifiedBy>
  <cp:revision>8</cp:revision>
  <dcterms:created xsi:type="dcterms:W3CDTF">2023-10-11T19:49:00Z</dcterms:created>
  <dcterms:modified xsi:type="dcterms:W3CDTF">2023-10-20T19:19:23Z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