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DFD9-B9E3-9E41-A0C2-AD351E591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43A65-8052-194D-B504-22A4FC978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BBCB-34E4-0D4F-B71F-0B6D0C5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04A0D-732F-B74D-8C4B-BD978C74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032EB-BD52-3041-9A94-1821BA31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8B8A-9612-BD4F-989F-B8B7A5AF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FCDFC-6092-0145-9019-EED925052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C1BB9-3E3D-5B41-B530-C7A0EAFD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C6B69-0DD5-C346-A5BD-24809545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89BEF-7322-054A-BD38-B510B2F0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8EDD1-C294-C141-88B3-52D7AF978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86038-20CE-9B4A-8CA9-A948208E4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29828-3A40-734C-BC3F-E01BCFBF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9262E-1093-6540-BDA2-A14C2880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78AD-6945-BB42-BCA0-2169074F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8F64-777C-CE43-8C10-4BD67BF4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5D8D-59BE-3E4C-8386-74B9C259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32BD9-E4B6-E94C-8711-EC01BC4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3618B-61B6-1A45-8A6F-3DBBDEBF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2B8D-6FFC-E14B-B70A-79E5AC66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4BA0-D912-6D4D-8A4F-5A32C66C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4DD2-95CA-974C-8E00-986800D21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4E6B2-066D-1E4C-897A-E5887253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4F59F-AEF1-214A-9074-8BE6643A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91D2-C87C-E54E-BE65-18AD1A30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53A3-C025-F847-ADBD-E1CD8DEB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ED97-F23A-3643-BED2-6039F0D69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68103-8DD1-F344-A30A-11D83BEB0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C2A42-8E59-774B-A285-0211ED46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127C8-2274-A245-BAD0-6F012590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44A98-E13B-E040-B3EF-C0640FA4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C8EC-0C75-2742-A4BF-F9C1A78D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1F24D-F904-3247-ACFB-998FF2755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F48ED-3C7D-3842-8086-F0AE50B58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A82E3-F176-7246-981E-A1679C79A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A32FA-02D5-9A4F-8A7B-B4FE8B19E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E4837-FAEB-C848-AC47-1D6C75F0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88959-64ED-1B40-A25C-8B78AF69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A467B-B3D8-D447-9BFD-9DE46AA7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24E1-8CBD-864B-B4CB-973A72CB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FF046-AC1A-7343-BEA1-FAAE2D09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75B9F-0312-7043-B719-D84A306D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135D2-D957-204D-A98D-4F8B539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4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0ED50-5D3B-F94C-8075-073B014D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DCCDF-FB47-454B-9FCA-8E0DF1C4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97B28-E406-804D-8A55-C2FF8C8C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8BC8-5B86-9048-8A60-C2AE81A2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EFCEA-D716-1941-9A80-362ACEA4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BA4E9-9640-044B-9568-DB0452E1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97700-AA49-4148-BC1F-F3F35227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C0917-F796-5D4E-8219-DDC9BED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70634-555F-E840-BA4E-34F2923D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40A2-5A4F-7049-80ED-24A366C1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F2BE6-0CD8-424E-B7EC-26E9AF939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35513-4DE8-6448-8DDE-77B757A6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36CDF-48CA-8847-9FE6-E73C8900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81EA7-2B69-3C4F-A552-C59342C3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9A2F8-5754-AC41-B6DD-DC94C04A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ED1C1-8857-BD4C-BED2-742135F3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82D1F-69BA-CC49-A786-A91A3FD03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AB8AD-EF74-F84A-B39C-087C70973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821F-C851-C34A-8217-8501BA6E442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DC836-BF46-6045-BED0-2925824D5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1AB3-C7E5-484C-81D9-F32DB3587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FC82-139A-FB43-A39E-D6DF7DC9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3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2B50D-B0F3-7042-9F74-B01B19014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6" name="Audio Recording May 12, 2021 at 10:42:11 PM" descr="Audio Recording May 12, 2021 at 10:42:11 PM">
            <a:hlinkClick r:id="" action="ppaction://media"/>
            <a:extLst>
              <a:ext uri="{FF2B5EF4-FFF2-40B4-BE49-F238E27FC236}">
                <a16:creationId xmlns:a16="http://schemas.microsoft.com/office/drawing/2014/main" id="{474212CC-43F0-3643-8ECC-9D712F393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7D38A-13E1-984A-A64C-017DA5CE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4CE5-1C7F-D24B-85FD-B27E5B7A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E02E7-29B6-B244-8993-119F5828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American Dental Association.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Statement on Early Childhood Caries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ADA.org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www.ada.org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/about-the-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-positions-policies-and-statements/statement-on-early-childhood-caries#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Clark, M.B., Douglass, A.B., Maier, R.,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Deutchman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M., Gonsalves, W., Silk, H., Wrightson, A.S.,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Quinonez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R., Dolce, M.,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Dalal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Rizzolo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D., &amp; 	Sievers, K. Smiles for Life: A National Oral Health Curriculum. 3rd Edition. Society of Teachers of Family Medicine. 2010. 	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www.smilesforlifeoralhealth.com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Jiang, E.M., Lo, E.C.M., Chu, C.H., &amp; Wong, M.C.M. (2014). Prevention of early childhood caries (ECC) through parental toothbrushing training and 	fluoride varnish application: A 24-month randomized controlled trial.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Journal of Dentistry, 42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(12), 1543-1550. 	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/10.1016/j.jdent.2014.10.002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5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6F50B7243A04F996459AA4F4CE01A" ma:contentTypeVersion="5" ma:contentTypeDescription="Create a new document." ma:contentTypeScope="" ma:versionID="3dcc194a046b2133450cf694e67cf518">
  <xsd:schema xmlns:xsd="http://www.w3.org/2001/XMLSchema" xmlns:xs="http://www.w3.org/2001/XMLSchema" xmlns:p="http://schemas.microsoft.com/office/2006/metadata/properties" xmlns:ns2="a0eedff5-43e3-43f0-80cf-f4bc13d69e7c" targetNamespace="http://schemas.microsoft.com/office/2006/metadata/properties" ma:root="true" ma:fieldsID="0368a6c9ec670079858dd1145fd8137c" ns2:_="">
    <xsd:import namespace="a0eedff5-43e3-43f0-80cf-f4bc13d6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edff5-43e3-43f0-80cf-f4bc13d69e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6542CA-8488-436E-8155-56D2895BDC51}"/>
</file>

<file path=customXml/itemProps2.xml><?xml version="1.0" encoding="utf-8"?>
<ds:datastoreItem xmlns:ds="http://schemas.openxmlformats.org/officeDocument/2006/customXml" ds:itemID="{9CDB4A22-05AA-4399-A638-2B5E51C7BF3B}"/>
</file>

<file path=customXml/itemProps3.xml><?xml version="1.0" encoding="utf-8"?>
<ds:datastoreItem xmlns:ds="http://schemas.openxmlformats.org/officeDocument/2006/customXml" ds:itemID="{A3E1269D-95BB-4583-8C71-9D75E5864993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195</Words>
  <Application>Microsoft Macintosh PowerPoint</Application>
  <PresentationFormat>Widescreen</PresentationFormat>
  <Paragraphs>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Hanson</dc:creator>
  <cp:lastModifiedBy>Nathaniel Hanson</cp:lastModifiedBy>
  <cp:revision>8</cp:revision>
  <dcterms:created xsi:type="dcterms:W3CDTF">2021-05-13T04:34:40Z</dcterms:created>
  <dcterms:modified xsi:type="dcterms:W3CDTF">2021-05-14T05:47:39Z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0x01010002E6F50B7243A04F996459AA4F4CE01A</vt:lpwstr>
  </property>
</Properties>
</file>