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diagrams/layout1.xml" ContentType="application/vnd.openxmlformats-officedocument.drawingml.diagramLayout+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diagrams/quickStyle1.xml" ContentType="application/vnd.openxmlformats-officedocument.drawingml.diagramStyle+xml"/>
  <Override PartName="/ppt/diagrams/drawing1.xml" ContentType="application/vnd.ms-office.drawingml.diagramDrawing+xml"/>
  <Override PartName="/ppt/diagrams/colors1.xml" ContentType="application/vnd.openxmlformats-officedocument.drawingml.diagramColors+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56" r:id="rId2"/>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94721" autoAdjust="0"/>
  </p:normalViewPr>
  <p:slideViewPr>
    <p:cSldViewPr snapToGrid="0">
      <p:cViewPr varScale="1">
        <p:scale>
          <a:sx n="10" d="100"/>
          <a:sy n="10" d="100"/>
        </p:scale>
        <p:origin x="1038" y="-10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handoutMaster" Target="handoutMasters/handoutMaster1.xml"/><Relationship Id="rId9" Type="http://schemas.openxmlformats.org/officeDocument/2006/relationships/customXml" Target="../customXml/item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5AB2E9-3568-4939-AD20-F42726F09D02}"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4351CFC8-37EC-494B-A841-287649776134}" type="pres">
      <dgm:prSet presAssocID="{425AB2E9-3568-4939-AD20-F42726F09D02}" presName="Name0" presStyleCnt="0">
        <dgm:presLayoutVars>
          <dgm:dir/>
          <dgm:animLvl val="lvl"/>
          <dgm:resizeHandles val="exact"/>
        </dgm:presLayoutVars>
      </dgm:prSet>
      <dgm:spPr/>
    </dgm:pt>
  </dgm:ptLst>
  <dgm:cxnLst>
    <dgm:cxn modelId="{12E1A9E1-0E2B-4599-8D03-2A69A1547115}" type="presOf" srcId="{425AB2E9-3568-4939-AD20-F42726F09D02}" destId="{4351CFC8-37EC-494B-A841-287649776134}" srcOrd="0"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C0B079-A316-4C9B-B165-DF9EA8325D2C}" type="datetimeFigureOut">
              <a:rPr lang="en-US" smtClean="0"/>
              <a:t>12/16/2021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A0EAE6-B4B6-49B7-9049-B371250BE0F4}" type="slidenum">
              <a:rPr lang="en-US" smtClean="0"/>
              <a:t>‹#›</a:t>
            </a:fld>
            <a:endParaRPr lang="en-US"/>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28AB8-57D1-494F-9851-055AD867E790}" type="datetimeFigureOut">
              <a:rPr lang="en-US" smtClean="0"/>
              <a:t>12/16/2021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7F044-5458-4B2E-BFA0-52AAA1C529D4}" type="slidenum">
              <a:rPr lang="en-US" smtClean="0"/>
              <a:t>‹#›</a:t>
            </a:fld>
            <a:endParaRPr lang="en-US"/>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change </a:t>
            </a:r>
            <a:r>
              <a:rPr lang="en-US"/>
              <a:t>this poster, </a:t>
            </a:r>
            <a:r>
              <a:rPr lang="en-US" dirty="0"/>
              <a:t>replace our sample content with your own. Or, if you'd rather start from a clean slate, press the New Slide button on the Home tab to insert a new page. Now enter your text and pictures in the empty placeholders. If you need more placeholders for titles, subtitles or body text, copy any of the existing placeholders, then drag the new one into place.</a:t>
            </a:r>
          </a:p>
        </p:txBody>
      </p:sp>
      <p:sp>
        <p:nvSpPr>
          <p:cNvPr id="4" name="Slide Number Placeholder 3"/>
          <p:cNvSpPr>
            <a:spLocks noGrp="1"/>
          </p:cNvSpPr>
          <p:nvPr>
            <p:ph type="sldNum" sz="quarter" idx="10"/>
          </p:nvPr>
        </p:nvSpPr>
        <p:spPr/>
        <p:txBody>
          <a:bodyPr/>
          <a:lstStyle/>
          <a:p>
            <a:fld id="{37C7F044-5458-4B2E-BFA0-52AAA1C529D4}" type="slidenum">
              <a:rPr lang="en-US" smtClean="0"/>
              <a:t>1</a:t>
            </a:fld>
            <a:endParaRPr lang="en-US"/>
          </a:p>
        </p:txBody>
      </p:sp>
    </p:spTree>
    <p:extLst>
      <p:ext uri="{BB962C8B-B14F-4D97-AF65-F5344CB8AC3E}">
        <p14:creationId xmlns:p14="http://schemas.microsoft.com/office/powerpoint/2010/main" val="3872615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31" name="Text Placeholder 6"/>
          <p:cNvSpPr>
            <a:spLocks noGrp="1"/>
          </p:cNvSpPr>
          <p:nvPr>
            <p:ph type="body" sz="quarter" idx="36"/>
          </p:nvPr>
        </p:nvSpPr>
        <p:spPr bwMode="auto">
          <a:xfrm>
            <a:off x="1158240" y="4093905"/>
            <a:ext cx="30174412" cy="646331"/>
          </a:xfrm>
        </p:spPr>
        <p:txBody>
          <a:bodyPr anchor="ctr">
            <a:noAutofit/>
          </a:bodyPr>
          <a:lstStyle>
            <a:lvl1pPr marL="0" indent="0">
              <a:spcBef>
                <a:spcPts val="0"/>
              </a:spcBef>
              <a:buNone/>
              <a:defRPr sz="3600">
                <a:solidFill>
                  <a:schemeClr val="bg1">
                    <a:lumMod val="75000"/>
                  </a:schemeClr>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a:t>Click to edit Master text styles</a:t>
            </a:r>
          </a:p>
        </p:txBody>
      </p:sp>
      <p:sp>
        <p:nvSpPr>
          <p:cNvPr id="7" name="Text Placeholder 6"/>
          <p:cNvSpPr>
            <a:spLocks noGrp="1"/>
          </p:cNvSpPr>
          <p:nvPr>
            <p:ph type="body" sz="quarter" idx="13" hasCustomPrompt="1"/>
          </p:nvPr>
        </p:nvSpPr>
        <p:spPr>
          <a:xfrm>
            <a:off x="1143000" y="5669280"/>
            <a:ext cx="12801600" cy="128016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9" name="Text Placeholder 8"/>
          <p:cNvSpPr>
            <a:spLocks noGrp="1"/>
          </p:cNvSpPr>
          <p:nvPr>
            <p:ph type="body" sz="quarter" idx="39" hasCustomPrompt="1"/>
          </p:nvPr>
        </p:nvSpPr>
        <p:spPr bwMode="ltGray">
          <a:xfrm>
            <a:off x="1143000" y="7114032"/>
            <a:ext cx="12801600" cy="2732574"/>
          </a:xfrm>
          <a:solidFill>
            <a:schemeClr val="tx2">
              <a:lumMod val="10000"/>
              <a:lumOff val="90000"/>
            </a:schemeClr>
          </a:solidFill>
        </p:spPr>
        <p:txBody>
          <a:bodyPr lIns="365760" rIns="365760" anchor="ctr">
            <a:noAutofit/>
          </a:bodyPr>
          <a:lstStyle>
            <a:lvl1pPr marL="0" indent="0">
              <a:spcBef>
                <a:spcPts val="1200"/>
              </a:spcBef>
              <a:buFont typeface="Arial" panose="020B0604020202020204" pitchFamily="34" charset="0"/>
              <a:buNone/>
              <a:defRPr sz="4400" baseline="0"/>
            </a:lvl1pPr>
            <a:lvl2pPr marL="571500" indent="-571500">
              <a:spcBef>
                <a:spcPts val="1200"/>
              </a:spcBef>
              <a:buFont typeface="Arial" panose="020B0604020202020204" pitchFamily="34" charset="0"/>
              <a:buChar char="•"/>
              <a:defRPr sz="4400"/>
            </a:lvl2pPr>
            <a:lvl3pPr marL="571500" indent="-571500">
              <a:spcBef>
                <a:spcPts val="1200"/>
              </a:spcBef>
              <a:buFont typeface="Arial" panose="020B0604020202020204" pitchFamily="34" charset="0"/>
              <a:buChar char="•"/>
              <a:defRPr sz="4400"/>
            </a:lvl3pPr>
            <a:lvl4pPr marL="0" indent="0">
              <a:spcBef>
                <a:spcPts val="1200"/>
              </a:spcBef>
              <a:buNone/>
              <a:defRPr sz="4400"/>
            </a:lvl4pPr>
            <a:lvl5pPr marL="0" indent="0">
              <a:spcBef>
                <a:spcPts val="1200"/>
              </a:spcBef>
              <a:buNone/>
              <a:defRPr sz="4400"/>
            </a:lvl5pPr>
            <a:lvl6pPr marL="0" indent="0">
              <a:spcBef>
                <a:spcPts val="1200"/>
              </a:spcBef>
              <a:buNone/>
              <a:defRPr sz="4400"/>
            </a:lvl6pPr>
            <a:lvl7pPr marL="0" indent="0">
              <a:spcBef>
                <a:spcPts val="1200"/>
              </a:spcBef>
              <a:buNone/>
              <a:defRPr sz="4400"/>
            </a:lvl7pPr>
            <a:lvl8pPr marL="0" indent="0">
              <a:spcBef>
                <a:spcPts val="1200"/>
              </a:spcBef>
              <a:buNone/>
              <a:defRPr sz="4400"/>
            </a:lvl8pPr>
            <a:lvl9pPr marL="0" indent="0">
              <a:spcBef>
                <a:spcPts val="1200"/>
              </a:spcBef>
              <a:buNone/>
              <a:defRPr sz="4400"/>
            </a:lvl9pPr>
          </a:lstStyle>
          <a:p>
            <a:pPr lvl="0"/>
            <a:r>
              <a:rPr lang="en-US" dirty="0"/>
              <a:t>Add your question or a statement of the problem here</a:t>
            </a:r>
          </a:p>
        </p:txBody>
      </p:sp>
      <p:sp>
        <p:nvSpPr>
          <p:cNvPr id="36" name="Text Placeholder 6"/>
          <p:cNvSpPr>
            <a:spLocks noGrp="1"/>
          </p:cNvSpPr>
          <p:nvPr>
            <p:ph type="body" sz="quarter" idx="37" hasCustomPrompt="1"/>
          </p:nvPr>
        </p:nvSpPr>
        <p:spPr>
          <a:xfrm>
            <a:off x="1143000" y="10497312"/>
            <a:ext cx="12801600" cy="128016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37" name="Content Placeholder 17"/>
          <p:cNvSpPr>
            <a:spLocks noGrp="1"/>
          </p:cNvSpPr>
          <p:nvPr>
            <p:ph sz="quarter" idx="38" hasCustomPrompt="1"/>
          </p:nvPr>
        </p:nvSpPr>
        <p:spPr>
          <a:xfrm>
            <a:off x="1143000" y="11868912"/>
            <a:ext cx="12801600" cy="2807506"/>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11" name="Text Placeholder 6"/>
          <p:cNvSpPr>
            <a:spLocks noGrp="1"/>
          </p:cNvSpPr>
          <p:nvPr>
            <p:ph type="body" sz="quarter" idx="17" hasCustomPrompt="1"/>
          </p:nvPr>
        </p:nvSpPr>
        <p:spPr>
          <a:xfrm>
            <a:off x="1143000" y="14950440"/>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0" name="Content Placeholder 17"/>
          <p:cNvSpPr>
            <a:spLocks noGrp="1"/>
          </p:cNvSpPr>
          <p:nvPr>
            <p:ph sz="quarter" idx="25" hasCustomPrompt="1"/>
          </p:nvPr>
        </p:nvSpPr>
        <p:spPr>
          <a:xfrm>
            <a:off x="1143000" y="16440912"/>
            <a:ext cx="12801600" cy="6027461"/>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3" name="Text Placeholder 6"/>
          <p:cNvSpPr>
            <a:spLocks noGrp="1"/>
          </p:cNvSpPr>
          <p:nvPr>
            <p:ph type="body" sz="quarter" idx="19" hasCustomPrompt="1"/>
          </p:nvPr>
        </p:nvSpPr>
        <p:spPr>
          <a:xfrm>
            <a:off x="1143000" y="22887432"/>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1" name="Content Placeholder 17"/>
          <p:cNvSpPr>
            <a:spLocks noGrp="1"/>
          </p:cNvSpPr>
          <p:nvPr>
            <p:ph sz="quarter" idx="26" hasCustomPrompt="1"/>
          </p:nvPr>
        </p:nvSpPr>
        <p:spPr>
          <a:xfrm>
            <a:off x="1143000" y="24332184"/>
            <a:ext cx="12801600" cy="7296912"/>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5" name="Text Placeholder 6"/>
          <p:cNvSpPr>
            <a:spLocks noGrp="1"/>
          </p:cNvSpPr>
          <p:nvPr>
            <p:ph type="body" sz="quarter" idx="21" hasCustomPrompt="1"/>
          </p:nvPr>
        </p:nvSpPr>
        <p:spPr>
          <a:xfrm>
            <a:off x="15544800" y="5669280"/>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2" name="Content Placeholder 17"/>
          <p:cNvSpPr>
            <a:spLocks noGrp="1"/>
          </p:cNvSpPr>
          <p:nvPr>
            <p:ph sz="quarter" idx="27" hasCustomPrompt="1"/>
          </p:nvPr>
        </p:nvSpPr>
        <p:spPr>
          <a:xfrm>
            <a:off x="15544800" y="7114032"/>
            <a:ext cx="12801600" cy="6795556"/>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38" name="Text Placeholder 6"/>
          <p:cNvSpPr>
            <a:spLocks noGrp="1"/>
          </p:cNvSpPr>
          <p:nvPr>
            <p:ph type="body" sz="quarter" idx="40" hasCustomPrompt="1"/>
          </p:nvPr>
        </p:nvSpPr>
        <p:spPr>
          <a:xfrm>
            <a:off x="15544800" y="14328648"/>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18" name="Content Placeholder 17"/>
          <p:cNvSpPr>
            <a:spLocks noGrp="1"/>
          </p:cNvSpPr>
          <p:nvPr>
            <p:ph sz="quarter" idx="23" hasCustomPrompt="1"/>
          </p:nvPr>
        </p:nvSpPr>
        <p:spPr>
          <a:xfrm>
            <a:off x="15544800" y="15773399"/>
            <a:ext cx="12801600" cy="6694973"/>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4" name="Text Placeholder 6"/>
          <p:cNvSpPr>
            <a:spLocks noGrp="1"/>
          </p:cNvSpPr>
          <p:nvPr>
            <p:ph type="body" sz="quarter" idx="29" hasCustomPrompt="1"/>
          </p:nvPr>
        </p:nvSpPr>
        <p:spPr>
          <a:xfrm>
            <a:off x="15544800" y="22887432"/>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5" name="Content Placeholder 17"/>
          <p:cNvSpPr>
            <a:spLocks noGrp="1"/>
          </p:cNvSpPr>
          <p:nvPr>
            <p:ph sz="quarter" idx="30" hasCustomPrompt="1"/>
          </p:nvPr>
        </p:nvSpPr>
        <p:spPr>
          <a:xfrm>
            <a:off x="15544800" y="24332184"/>
            <a:ext cx="12801600" cy="7296912"/>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6" name="Text Placeholder 6"/>
          <p:cNvSpPr>
            <a:spLocks noGrp="1"/>
          </p:cNvSpPr>
          <p:nvPr>
            <p:ph type="body" sz="quarter" idx="31" hasCustomPrompt="1"/>
          </p:nvPr>
        </p:nvSpPr>
        <p:spPr>
          <a:xfrm>
            <a:off x="29900880" y="5669280"/>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7" name="Content Placeholder 17"/>
          <p:cNvSpPr>
            <a:spLocks noGrp="1"/>
          </p:cNvSpPr>
          <p:nvPr>
            <p:ph sz="quarter" idx="32" hasCustomPrompt="1"/>
          </p:nvPr>
        </p:nvSpPr>
        <p:spPr>
          <a:xfrm>
            <a:off x="29900880" y="7114032"/>
            <a:ext cx="12801600" cy="7315200"/>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8" name="Content Placeholder 17"/>
          <p:cNvSpPr>
            <a:spLocks noGrp="1"/>
          </p:cNvSpPr>
          <p:nvPr>
            <p:ph sz="quarter" idx="33" hasCustomPrompt="1"/>
          </p:nvPr>
        </p:nvSpPr>
        <p:spPr>
          <a:xfrm>
            <a:off x="29900880" y="14914834"/>
            <a:ext cx="12801600" cy="4538610"/>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39" name="Text Placeholder 6"/>
          <p:cNvSpPr>
            <a:spLocks noGrp="1"/>
          </p:cNvSpPr>
          <p:nvPr>
            <p:ph type="body" sz="quarter" idx="41" hasCustomPrompt="1"/>
          </p:nvPr>
        </p:nvSpPr>
        <p:spPr>
          <a:xfrm>
            <a:off x="29900880" y="19767596"/>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40" name="Content Placeholder 17"/>
          <p:cNvSpPr>
            <a:spLocks noGrp="1"/>
          </p:cNvSpPr>
          <p:nvPr>
            <p:ph sz="quarter" idx="42" hasCustomPrompt="1"/>
          </p:nvPr>
        </p:nvSpPr>
        <p:spPr>
          <a:xfrm>
            <a:off x="29900880" y="21212348"/>
            <a:ext cx="12801600" cy="4344786"/>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29" name="Text Placeholder 6"/>
          <p:cNvSpPr>
            <a:spLocks noGrp="1"/>
          </p:cNvSpPr>
          <p:nvPr>
            <p:ph type="body" sz="quarter" idx="34" hasCustomPrompt="1"/>
          </p:nvPr>
        </p:nvSpPr>
        <p:spPr>
          <a:xfrm>
            <a:off x="29900880" y="25722072"/>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30" name="Content Placeholder 17"/>
          <p:cNvSpPr>
            <a:spLocks noGrp="1"/>
          </p:cNvSpPr>
          <p:nvPr>
            <p:ph sz="quarter" idx="35" hasCustomPrompt="1"/>
          </p:nvPr>
        </p:nvSpPr>
        <p:spPr>
          <a:xfrm>
            <a:off x="29900880" y="27166824"/>
            <a:ext cx="12801600" cy="4462272"/>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p:txBody>
      </p:sp>
      <p:sp>
        <p:nvSpPr>
          <p:cNvPr id="3" name="Date Placeholder 2"/>
          <p:cNvSpPr>
            <a:spLocks noGrp="1"/>
          </p:cNvSpPr>
          <p:nvPr>
            <p:ph type="dt" sz="half" idx="10"/>
          </p:nvPr>
        </p:nvSpPr>
        <p:spPr/>
        <p:txBody>
          <a:bodyPr/>
          <a:lstStyle/>
          <a:p>
            <a:fld id="{ECAA57DF-1C19-4726-AB84-014692BAD8F5}"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B4C631-C489-4C11-812F-2172FBEAE82B}" type="slidenum">
              <a:rPr lang="en-US" smtClean="0"/>
              <a:t>‹#›</a:t>
            </a:fld>
            <a:endParaRPr lang="en-US"/>
          </a:p>
        </p:txBody>
      </p:sp>
      <p:sp>
        <p:nvSpPr>
          <p:cNvPr id="8" name="Picture Placeholder 7"/>
          <p:cNvSpPr>
            <a:spLocks noGrp="1"/>
          </p:cNvSpPr>
          <p:nvPr>
            <p:ph type="pic" sz="quarter" idx="43"/>
          </p:nvPr>
        </p:nvSpPr>
        <p:spPr>
          <a:xfrm>
            <a:off x="32270700" y="0"/>
            <a:ext cx="11620500" cy="3842445"/>
          </a:xfrm>
          <a:effectDag name="">
            <a:cont type="tree" name="">
              <a:effect ref="fillLine"/>
              <a:alphaMod>
                <a:cont name="">
                  <a:fill>
                    <a:gradFill>
                      <a:gsLst>
                        <a:gs pos="60000">
                          <a:srgbClr val="000000">
                            <a:alpha val="100000"/>
                          </a:srgbClr>
                        </a:gs>
                        <a:gs pos="97000">
                          <a:srgbClr val="000000">
                            <a:alpha val="0"/>
                          </a:srgbClr>
                        </a:gs>
                      </a:gsLst>
                      <a:lin ang="10800000"/>
                    </a:gradFill>
                  </a:fill>
                </a:cont>
              </a:alphaMod>
            </a:cont>
          </a:effectDag>
        </p:spPr>
        <p:txBody>
          <a:bodyPr lIns="91440" tIns="457200" rIns="91440"/>
          <a:lstStyle>
            <a:lvl1pPr marL="0" indent="0" algn="ctr">
              <a:buNone/>
              <a:defRPr>
                <a:solidFill>
                  <a:schemeClr val="bg1"/>
                </a:solidFill>
              </a:defRPr>
            </a:lvl1pPr>
          </a:lstStyle>
          <a:p>
            <a:r>
              <a:rPr lang="en-US"/>
              <a:t>Click icon to add picture</a:t>
            </a:r>
            <a:endParaRPr lang="en-US" dirty="0"/>
          </a:p>
        </p:txBody>
      </p:sp>
    </p:spTree>
    <p:extLst>
      <p:ext uri="{BB962C8B-B14F-4D97-AF65-F5344CB8AC3E}">
        <p14:creationId xmlns:p14="http://schemas.microsoft.com/office/powerpoint/2010/main" val="145907722"/>
      </p:ext>
    </p:extLst>
  </p:cSld>
  <p:clrMapOvr>
    <a:masterClrMapping/>
  </p:clrMapOvr>
  <p:extLst mod="1">
    <p:ext uri="{DCECCB84-F9BA-43D5-87BE-67443E8EF086}">
      <p15:sldGuideLst xmlns:p15="http://schemas.microsoft.com/office/powerpoint/2012/main">
        <p15:guide id="1" pos="9168" userDrawn="1">
          <p15:clr>
            <a:srgbClr val="A4A3A4"/>
          </p15:clr>
        </p15:guide>
        <p15:guide id="2" pos="18480" userDrawn="1">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ltGray">
          <a:xfrm>
            <a:off x="0" y="0"/>
            <a:ext cx="43891200" cy="502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bwMode="auto">
          <a:xfrm>
            <a:off x="1158240" y="685860"/>
            <a:ext cx="30175200" cy="297174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158240" y="6019800"/>
            <a:ext cx="41589960" cy="236296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3000" y="32114698"/>
            <a:ext cx="9875520" cy="457200"/>
          </a:xfrm>
          <a:prstGeom prst="rect">
            <a:avLst/>
          </a:prstGeom>
        </p:spPr>
        <p:txBody>
          <a:bodyPr vert="horz" lIns="91440" tIns="45720" rIns="91440" bIns="45720" rtlCol="0" anchor="ctr"/>
          <a:lstStyle>
            <a:lvl1pPr algn="l">
              <a:defRPr sz="1600">
                <a:solidFill>
                  <a:schemeClr val="tx1">
                    <a:tint val="75000"/>
                  </a:schemeClr>
                </a:solidFill>
              </a:defRPr>
            </a:lvl1pPr>
          </a:lstStyle>
          <a:p>
            <a:fld id="{ECAA57DF-1C19-4726-AB84-014692BAD8F5}" type="datetimeFigureOut">
              <a:rPr lang="en-US" smtClean="0"/>
              <a:pPr/>
              <a:t>12/16/2021</a:t>
            </a:fld>
            <a:endParaRPr lang="en-US"/>
          </a:p>
        </p:txBody>
      </p:sp>
      <p:sp>
        <p:nvSpPr>
          <p:cNvPr id="5" name="Footer Placeholder 4"/>
          <p:cNvSpPr>
            <a:spLocks noGrp="1"/>
          </p:cNvSpPr>
          <p:nvPr>
            <p:ph type="ftr" sz="quarter" idx="3"/>
          </p:nvPr>
        </p:nvSpPr>
        <p:spPr>
          <a:xfrm>
            <a:off x="11018520" y="32114698"/>
            <a:ext cx="21854160" cy="45720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2872680" y="32114698"/>
            <a:ext cx="9875520" cy="457200"/>
          </a:xfrm>
          <a:prstGeom prst="rect">
            <a:avLst/>
          </a:prstGeom>
        </p:spPr>
        <p:txBody>
          <a:bodyPr vert="horz" lIns="91440" tIns="45720" rIns="91440" bIns="45720" rtlCol="0" anchor="ctr"/>
          <a:lstStyle>
            <a:lvl1pPr algn="r">
              <a:defRPr sz="1600">
                <a:solidFill>
                  <a:schemeClr val="tx1">
                    <a:tint val="75000"/>
                  </a:schemeClr>
                </a:solidFill>
              </a:defRPr>
            </a:lvl1pPr>
          </a:lstStyle>
          <a:p>
            <a:fld id="{91B4C631-C489-4C11-812F-2172FBEAE82B}" type="slidenum">
              <a:rPr lang="en-US" smtClean="0"/>
              <a:pPr/>
              <a:t>‹#›</a:t>
            </a:fld>
            <a:endParaRPr lang="en-US"/>
          </a:p>
        </p:txBody>
      </p:sp>
      <p:sp>
        <p:nvSpPr>
          <p:cNvPr id="8" name="Rectangle 7"/>
          <p:cNvSpPr/>
          <p:nvPr userDrawn="1"/>
        </p:nvSpPr>
        <p:spPr bwMode="gray">
          <a:xfrm>
            <a:off x="0" y="3886200"/>
            <a:ext cx="43891200" cy="1143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0" y="3886200"/>
            <a:ext cx="43891200" cy="0"/>
          </a:xfrm>
          <a:prstGeom prst="line">
            <a:avLst/>
          </a:prstGeom>
          <a:ln w="114300">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4389120" rtl="0" eaLnBrk="1" latinLnBrk="0" hangingPunct="1">
        <a:lnSpc>
          <a:spcPct val="90000"/>
        </a:lnSpc>
        <a:spcBef>
          <a:spcPct val="0"/>
        </a:spcBef>
        <a:buNone/>
        <a:defRPr sz="11500" b="0" kern="1200">
          <a:solidFill>
            <a:schemeClr val="bg1"/>
          </a:solidFill>
          <a:latin typeface="+mj-lt"/>
          <a:ea typeface="+mj-ea"/>
          <a:cs typeface="+mj-cs"/>
        </a:defRPr>
      </a:lvl1pPr>
    </p:titleStyle>
    <p:bodyStyle>
      <a:lvl1pPr marL="45720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368" userDrawn="1">
          <p15:clr>
            <a:srgbClr val="A4A3A4"/>
          </p15:clr>
        </p15:guide>
        <p15:guide id="2" pos="720" userDrawn="1">
          <p15:clr>
            <a:srgbClr val="A4A3A4"/>
          </p15:clr>
        </p15:guide>
        <p15:guide id="3" pos="26928" userDrawn="1">
          <p15:clr>
            <a:srgbClr val="A4A3A4"/>
          </p15:clr>
        </p15:guide>
        <p15:guide id="4" pos="13824" userDrawn="1">
          <p15:clr>
            <a:srgbClr val="A4A3A4"/>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13" Type="http://schemas.openxmlformats.org/officeDocument/2006/relationships/image" Target="../media/image6.png"/><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image" Target="../media/image4.png"/><Relationship Id="rId5" Type="http://schemas.openxmlformats.org/officeDocument/2006/relationships/diagramQuickStyle" Target="../diagrams/quickStyle1.xml"/><Relationship Id="rId10" Type="http://schemas.openxmlformats.org/officeDocument/2006/relationships/image" Target="../media/image3.png"/><Relationship Id="rId4" Type="http://schemas.openxmlformats.org/officeDocument/2006/relationships/diagramLayout" Target="../diagrams/layout1.xml"/><Relationship Id="rId9" Type="http://schemas.openxmlformats.org/officeDocument/2006/relationships/image" Target="../media/image2.png"/><Relationship Id="rId1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Project Title</a:t>
            </a:r>
          </a:p>
        </p:txBody>
      </p:sp>
      <p:sp>
        <p:nvSpPr>
          <p:cNvPr id="23" name="Text Placeholder 22"/>
          <p:cNvSpPr>
            <a:spLocks noGrp="1"/>
          </p:cNvSpPr>
          <p:nvPr>
            <p:ph type="body" sz="quarter" idx="36"/>
          </p:nvPr>
        </p:nvSpPr>
        <p:spPr/>
        <p:txBody>
          <a:bodyPr/>
          <a:lstStyle/>
          <a:p>
            <a:r>
              <a:rPr lang="en-US" dirty="0"/>
              <a:t>Your name if you chose to share | Course Name | Teacher’s name | </a:t>
            </a:r>
          </a:p>
        </p:txBody>
      </p:sp>
      <p:sp>
        <p:nvSpPr>
          <p:cNvPr id="67" name="Text Placeholder 66"/>
          <p:cNvSpPr>
            <a:spLocks noGrp="1"/>
          </p:cNvSpPr>
          <p:nvPr>
            <p:ph type="body" sz="quarter" idx="13"/>
          </p:nvPr>
        </p:nvSpPr>
        <p:spPr/>
        <p:txBody>
          <a:bodyPr/>
          <a:lstStyle/>
          <a:p>
            <a:r>
              <a:rPr lang="en-US" dirty="0"/>
              <a:t>Problem Overview</a:t>
            </a:r>
          </a:p>
        </p:txBody>
      </p:sp>
      <p:sp>
        <p:nvSpPr>
          <p:cNvPr id="7" name="Text Placeholder 6"/>
          <p:cNvSpPr>
            <a:spLocks noGrp="1"/>
          </p:cNvSpPr>
          <p:nvPr>
            <p:ph type="body" sz="quarter" idx="17"/>
          </p:nvPr>
        </p:nvSpPr>
        <p:spPr>
          <a:xfrm>
            <a:off x="1348740" y="17881632"/>
            <a:ext cx="12801600" cy="1239012"/>
          </a:xfrm>
        </p:spPr>
        <p:txBody>
          <a:bodyPr/>
          <a:lstStyle/>
          <a:p>
            <a:r>
              <a:rPr lang="en-US" dirty="0"/>
              <a:t>Original Object</a:t>
            </a:r>
          </a:p>
        </p:txBody>
      </p:sp>
      <p:graphicFrame>
        <p:nvGraphicFramePr>
          <p:cNvPr id="72" name="Content Placeholder 71" descr="Horizontal Bullet List" title="SmartArt"/>
          <p:cNvGraphicFramePr>
            <a:graphicFrameLocks noGrp="1"/>
          </p:cNvGraphicFramePr>
          <p:nvPr>
            <p:ph sz="quarter" idx="26"/>
            <p:extLst>
              <p:ext uri="{D42A27DB-BD31-4B8C-83A1-F6EECF244321}">
                <p14:modId xmlns:p14="http://schemas.microsoft.com/office/powerpoint/2010/main" val="2437863786"/>
              </p:ext>
            </p:extLst>
          </p:nvPr>
        </p:nvGraphicFramePr>
        <p:xfrm>
          <a:off x="1143000" y="24331613"/>
          <a:ext cx="12801600" cy="72977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 Placeholder 8"/>
          <p:cNvSpPr>
            <a:spLocks noGrp="1"/>
          </p:cNvSpPr>
          <p:nvPr>
            <p:ph type="body" sz="quarter" idx="21"/>
          </p:nvPr>
        </p:nvSpPr>
        <p:spPr/>
        <p:txBody>
          <a:bodyPr/>
          <a:lstStyle/>
          <a:p>
            <a:r>
              <a:rPr lang="en-US" dirty="0"/>
              <a:t>Manual </a:t>
            </a:r>
            <a:r>
              <a:rPr lang="en-US" dirty="0" err="1"/>
              <a:t>Skecth</a:t>
            </a:r>
            <a:endParaRPr lang="en-US" dirty="0"/>
          </a:p>
        </p:txBody>
      </p:sp>
      <p:sp>
        <p:nvSpPr>
          <p:cNvPr id="70" name="Text Placeholder 69"/>
          <p:cNvSpPr>
            <a:spLocks noGrp="1"/>
          </p:cNvSpPr>
          <p:nvPr>
            <p:ph type="body" sz="quarter" idx="40"/>
          </p:nvPr>
        </p:nvSpPr>
        <p:spPr>
          <a:xfrm>
            <a:off x="15933420" y="17926177"/>
            <a:ext cx="12801600" cy="1219200"/>
          </a:xfrm>
        </p:spPr>
        <p:txBody>
          <a:bodyPr/>
          <a:lstStyle/>
          <a:p>
            <a:r>
              <a:rPr lang="en-US" dirty="0"/>
              <a:t>Math Equations</a:t>
            </a:r>
          </a:p>
        </p:txBody>
      </p:sp>
      <p:sp>
        <p:nvSpPr>
          <p:cNvPr id="18" name="Text Placeholder 17"/>
          <p:cNvSpPr>
            <a:spLocks noGrp="1"/>
          </p:cNvSpPr>
          <p:nvPr>
            <p:ph type="body" sz="quarter" idx="31"/>
          </p:nvPr>
        </p:nvSpPr>
        <p:spPr/>
        <p:txBody>
          <a:bodyPr/>
          <a:lstStyle/>
          <a:p>
            <a:r>
              <a:rPr lang="en-US" dirty="0"/>
              <a:t>Final Figure</a:t>
            </a:r>
          </a:p>
        </p:txBody>
      </p:sp>
      <p:sp>
        <p:nvSpPr>
          <p:cNvPr id="71" name="Text Placeholder 70"/>
          <p:cNvSpPr>
            <a:spLocks noGrp="1"/>
          </p:cNvSpPr>
          <p:nvPr>
            <p:ph type="body" sz="quarter" idx="41"/>
          </p:nvPr>
        </p:nvSpPr>
        <p:spPr>
          <a:xfrm>
            <a:off x="29900880" y="17926177"/>
            <a:ext cx="12801600" cy="1219200"/>
          </a:xfrm>
        </p:spPr>
        <p:txBody>
          <a:bodyPr/>
          <a:lstStyle/>
          <a:p>
            <a:r>
              <a:rPr lang="en-US" dirty="0"/>
              <a:t>Reflection</a:t>
            </a:r>
          </a:p>
        </p:txBody>
      </p:sp>
      <p:pic>
        <p:nvPicPr>
          <p:cNvPr id="105" name="Picture Placeholder 104" descr="Closeup of glass beakers" title="Sample Picture"/>
          <p:cNvPicPr>
            <a:picLocks noGrp="1" noChangeAspect="1"/>
          </p:cNvPicPr>
          <p:nvPr>
            <p:ph type="pic" sz="quarter" idx="43"/>
          </p:nvPr>
        </p:nvPicPr>
        <p:blipFill rotWithShape="1">
          <a:blip r:embed="rId8" cstate="print">
            <a:extLst>
              <a:ext uri="{28A0092B-C50C-407E-A947-70E740481C1C}">
                <a14:useLocalDpi xmlns:a14="http://schemas.microsoft.com/office/drawing/2010/main" val="0"/>
              </a:ext>
            </a:extLst>
          </a:blip>
          <a:srcRect/>
          <a:stretch/>
        </p:blipFill>
        <p:spPr/>
      </p:pic>
      <p:pic>
        <p:nvPicPr>
          <p:cNvPr id="2" name="Picture 1">
            <a:extLst>
              <a:ext uri="{FF2B5EF4-FFF2-40B4-BE49-F238E27FC236}">
                <a16:creationId xmlns:a16="http://schemas.microsoft.com/office/drawing/2014/main" id="{8EAE9041-EB84-4CC2-A93B-C0CD8C033DA9}"/>
              </a:ext>
            </a:extLst>
          </p:cNvPr>
          <p:cNvPicPr>
            <a:picLocks noChangeAspect="1"/>
          </p:cNvPicPr>
          <p:nvPr/>
        </p:nvPicPr>
        <p:blipFill>
          <a:blip r:embed="rId9"/>
          <a:stretch>
            <a:fillRect/>
          </a:stretch>
        </p:blipFill>
        <p:spPr>
          <a:xfrm>
            <a:off x="1348741" y="6949440"/>
            <a:ext cx="12595860" cy="7479792"/>
          </a:xfrm>
          <a:prstGeom prst="rect">
            <a:avLst/>
          </a:prstGeom>
        </p:spPr>
      </p:pic>
      <p:pic>
        <p:nvPicPr>
          <p:cNvPr id="13" name="Picture 12">
            <a:extLst>
              <a:ext uri="{FF2B5EF4-FFF2-40B4-BE49-F238E27FC236}">
                <a16:creationId xmlns:a16="http://schemas.microsoft.com/office/drawing/2014/main" id="{9801112E-D078-4C3A-A3DC-E93193FA022C}"/>
              </a:ext>
            </a:extLst>
          </p:cNvPr>
          <p:cNvPicPr>
            <a:picLocks noChangeAspect="1"/>
          </p:cNvPicPr>
          <p:nvPr/>
        </p:nvPicPr>
        <p:blipFill>
          <a:blip r:embed="rId10"/>
          <a:stretch>
            <a:fillRect/>
          </a:stretch>
        </p:blipFill>
        <p:spPr>
          <a:xfrm>
            <a:off x="15750540" y="7332705"/>
            <a:ext cx="12595860" cy="7479791"/>
          </a:xfrm>
          <a:prstGeom prst="rect">
            <a:avLst/>
          </a:prstGeom>
        </p:spPr>
      </p:pic>
      <p:pic>
        <p:nvPicPr>
          <p:cNvPr id="14" name="Picture 13">
            <a:extLst>
              <a:ext uri="{FF2B5EF4-FFF2-40B4-BE49-F238E27FC236}">
                <a16:creationId xmlns:a16="http://schemas.microsoft.com/office/drawing/2014/main" id="{5B425190-EB4E-4D18-8C43-57952965F27A}"/>
              </a:ext>
            </a:extLst>
          </p:cNvPr>
          <p:cNvPicPr>
            <a:picLocks noChangeAspect="1"/>
          </p:cNvPicPr>
          <p:nvPr/>
        </p:nvPicPr>
        <p:blipFill>
          <a:blip r:embed="rId11"/>
          <a:stretch>
            <a:fillRect/>
          </a:stretch>
        </p:blipFill>
        <p:spPr>
          <a:xfrm>
            <a:off x="30152340" y="7332704"/>
            <a:ext cx="11839722" cy="7547438"/>
          </a:xfrm>
          <a:prstGeom prst="rect">
            <a:avLst/>
          </a:prstGeom>
        </p:spPr>
      </p:pic>
      <p:pic>
        <p:nvPicPr>
          <p:cNvPr id="21" name="Picture 20">
            <a:extLst>
              <a:ext uri="{FF2B5EF4-FFF2-40B4-BE49-F238E27FC236}">
                <a16:creationId xmlns:a16="http://schemas.microsoft.com/office/drawing/2014/main" id="{3D1C4205-843E-42BA-8FCC-C753E41E660D}"/>
              </a:ext>
            </a:extLst>
          </p:cNvPr>
          <p:cNvPicPr>
            <a:picLocks noChangeAspect="1"/>
          </p:cNvPicPr>
          <p:nvPr/>
        </p:nvPicPr>
        <p:blipFill>
          <a:blip r:embed="rId12"/>
          <a:stretch>
            <a:fillRect/>
          </a:stretch>
        </p:blipFill>
        <p:spPr>
          <a:xfrm>
            <a:off x="17303262" y="19823245"/>
            <a:ext cx="9928843" cy="8175191"/>
          </a:xfrm>
          <a:prstGeom prst="rect">
            <a:avLst/>
          </a:prstGeom>
        </p:spPr>
      </p:pic>
      <p:pic>
        <p:nvPicPr>
          <p:cNvPr id="25" name="Picture 24">
            <a:extLst>
              <a:ext uri="{FF2B5EF4-FFF2-40B4-BE49-F238E27FC236}">
                <a16:creationId xmlns:a16="http://schemas.microsoft.com/office/drawing/2014/main" id="{E87D9044-C9E9-401B-870D-D38B14AF3AE8}"/>
              </a:ext>
            </a:extLst>
          </p:cNvPr>
          <p:cNvPicPr>
            <a:picLocks noChangeAspect="1"/>
          </p:cNvPicPr>
          <p:nvPr/>
        </p:nvPicPr>
        <p:blipFill>
          <a:blip r:embed="rId13"/>
          <a:stretch>
            <a:fillRect/>
          </a:stretch>
        </p:blipFill>
        <p:spPr>
          <a:xfrm>
            <a:off x="2140814" y="19640200"/>
            <a:ext cx="11849507" cy="9863779"/>
          </a:xfrm>
          <a:prstGeom prst="rect">
            <a:avLst/>
          </a:prstGeom>
        </p:spPr>
      </p:pic>
      <p:pic>
        <p:nvPicPr>
          <p:cNvPr id="30" name="Picture 29">
            <a:extLst>
              <a:ext uri="{FF2B5EF4-FFF2-40B4-BE49-F238E27FC236}">
                <a16:creationId xmlns:a16="http://schemas.microsoft.com/office/drawing/2014/main" id="{BCE51985-BE62-45F2-AA0F-488D8C3C3E02}"/>
              </a:ext>
            </a:extLst>
          </p:cNvPr>
          <p:cNvPicPr>
            <a:picLocks noChangeAspect="1"/>
          </p:cNvPicPr>
          <p:nvPr/>
        </p:nvPicPr>
        <p:blipFill>
          <a:blip r:embed="rId14"/>
          <a:stretch>
            <a:fillRect/>
          </a:stretch>
        </p:blipFill>
        <p:spPr>
          <a:xfrm>
            <a:off x="30545046" y="19823245"/>
            <a:ext cx="11205340" cy="7425875"/>
          </a:xfrm>
          <a:prstGeom prst="rect">
            <a:avLst/>
          </a:prstGeom>
        </p:spPr>
      </p:pic>
    </p:spTree>
    <p:extLst>
      <p:ext uri="{BB962C8B-B14F-4D97-AF65-F5344CB8AC3E}">
        <p14:creationId xmlns:p14="http://schemas.microsoft.com/office/powerpoint/2010/main" val="931198942"/>
      </p:ext>
    </p:extLst>
  </p:cSld>
  <p:clrMapOvr>
    <a:masterClrMapping/>
  </p:clrMapOvr>
</p:sld>
</file>

<file path=ppt/theme/theme1.xml><?xml version="1.0" encoding="utf-8"?>
<a:theme xmlns:a="http://schemas.openxmlformats.org/drawingml/2006/main" name="Science Poster">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6000" dirty="0" err="1" smtClean="0"/>
        </a:defPPr>
      </a:lstStyle>
    </a:txDef>
  </a:objectDefaults>
  <a:extraClrSchemeLst/>
  <a:extLst>
    <a:ext uri="{05A4C25C-085E-4340-85A3-A5531E510DB2}">
      <thm15:themeFamily xmlns:thm15="http://schemas.microsoft.com/office/thememl/2012/main" name="Presentation2" id="{A3AC1795-03CA-4218-8E9C-394F2C72EB71}" vid="{9E91E023-53D0-48CE-AFD1-CE3DA49243D0}"/>
    </a:ext>
  </a:extLst>
</a:theme>
</file>

<file path=ppt/theme/theme2.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2E6F50B7243A04F996459AA4F4CE01A" ma:contentTypeVersion="10" ma:contentTypeDescription="Create a new document." ma:contentTypeScope="" ma:versionID="15bc93b98e2f66b79fe10428458757cc">
  <xsd:schema xmlns:xsd="http://www.w3.org/2001/XMLSchema" xmlns:xs="http://www.w3.org/2001/XMLSchema" xmlns:p="http://schemas.microsoft.com/office/2006/metadata/properties" xmlns:ns2="a0eedff5-43e3-43f0-80cf-f4bc13d69e7c" targetNamespace="http://schemas.microsoft.com/office/2006/metadata/properties" ma:root="true" ma:fieldsID="88058bb7234eafc41b1c46ea85708efe" ns2:_="">
    <xsd:import namespace="a0eedff5-43e3-43f0-80cf-f4bc13d69e7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eedff5-43e3-43f0-80cf-f4bc13d69e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8C65B72-ED35-4C25-B0D1-63BE9F4256F3}"/>
</file>

<file path=customXml/itemProps2.xml><?xml version="1.0" encoding="utf-8"?>
<ds:datastoreItem xmlns:ds="http://schemas.openxmlformats.org/officeDocument/2006/customXml" ds:itemID="{1346E33B-1A47-4229-AD51-F49114DEA24B}"/>
</file>

<file path=customXml/itemProps3.xml><?xml version="1.0" encoding="utf-8"?>
<ds:datastoreItem xmlns:ds="http://schemas.openxmlformats.org/officeDocument/2006/customXml" ds:itemID="{DFAEBC86-D8BB-47E9-8592-6FFBA7D910C7}"/>
</file>

<file path=docProps/app.xml><?xml version="1.0" encoding="utf-8"?>
<Properties xmlns="http://schemas.openxmlformats.org/officeDocument/2006/extended-properties" xmlns:vt="http://schemas.openxmlformats.org/officeDocument/2006/docPropsVTypes">
  <Template/>
  <TotalTime>46</TotalTime>
  <Words>106</Words>
  <Application>Microsoft Office PowerPoint</Application>
  <PresentationFormat>Custom</PresentationFormat>
  <Paragraphs>10</Paragraphs>
  <Slides>1</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Science Poster</vt:lpstr>
      <vt:lpstr>Project Title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Project Title</dc:title>
  <dc:creator>dorysaby</dc:creator>
  <cp:lastModifiedBy>dorysaby</cp:lastModifiedBy>
  <cp:revision>8</cp:revision>
  <dcterms:created xsi:type="dcterms:W3CDTF">2013-01-20T21:20:28Z</dcterms:created>
  <dcterms:modified xsi:type="dcterms:W3CDTF">2021-12-17T03:50:31Z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0x01010002E6F50B7243A04F996459AA4F4CE01A</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