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721" autoAdjust="0"/>
  </p:normalViewPr>
  <p:slideViewPr>
    <p:cSldViewPr snapToGrid="0">
      <p:cViewPr varScale="1">
        <p:scale>
          <a:sx n="22" d="100"/>
          <a:sy n="22" d="100"/>
        </p:scale>
        <p:origin x="1710" y="2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eefb899fb9eb2219" providerId="LiveId" clId="{C4D11C5E-2C1B-4880-8E8A-35D09A00D8A7}"/>
    <pc:docChg chg="custSel modSld">
      <pc:chgData name="" userId="eefb899fb9eb2219" providerId="LiveId" clId="{C4D11C5E-2C1B-4880-8E8A-35D09A00D8A7}" dt="2021-11-28T15:42:12.329" v="769" actId="20577"/>
      <pc:docMkLst>
        <pc:docMk/>
      </pc:docMkLst>
      <pc:sldChg chg="addSp delSp modSp">
        <pc:chgData name="" userId="eefb899fb9eb2219" providerId="LiveId" clId="{C4D11C5E-2C1B-4880-8E8A-35D09A00D8A7}" dt="2021-11-28T15:42:12.329" v="769" actId="20577"/>
        <pc:sldMkLst>
          <pc:docMk/>
          <pc:sldMk cId="931198942" sldId="256"/>
        </pc:sldMkLst>
        <pc:spChg chg="mod">
          <ac:chgData name="" userId="eefb899fb9eb2219" providerId="LiveId" clId="{C4D11C5E-2C1B-4880-8E8A-35D09A00D8A7}" dt="2021-11-27T20:23:59.925" v="7" actId="20577"/>
          <ac:spMkLst>
            <pc:docMk/>
            <pc:sldMk cId="931198942" sldId="256"/>
            <ac:spMk id="4" creationId="{00000000-0000-0000-0000-000000000000}"/>
          </ac:spMkLst>
        </pc:spChg>
        <pc:spChg chg="del mod">
          <ac:chgData name="" userId="eefb899fb9eb2219" providerId="LiveId" clId="{C4D11C5E-2C1B-4880-8E8A-35D09A00D8A7}" dt="2021-11-27T20:30:45.083" v="221" actId="478"/>
          <ac:spMkLst>
            <pc:docMk/>
            <pc:sldMk cId="931198942" sldId="256"/>
            <ac:spMk id="6" creationId="{00000000-0000-0000-0000-000000000000}"/>
          </ac:spMkLst>
        </pc:spChg>
        <pc:spChg chg="mod">
          <ac:chgData name="" userId="eefb899fb9eb2219" providerId="LiveId" clId="{C4D11C5E-2C1B-4880-8E8A-35D09A00D8A7}" dt="2021-11-27T20:28:46.745" v="148" actId="20577"/>
          <ac:spMkLst>
            <pc:docMk/>
            <pc:sldMk cId="931198942" sldId="256"/>
            <ac:spMk id="7" creationId="{00000000-0000-0000-0000-000000000000}"/>
          </ac:spMkLst>
        </pc:spChg>
        <pc:spChg chg="del mod">
          <ac:chgData name="" userId="eefb899fb9eb2219" providerId="LiveId" clId="{C4D11C5E-2C1B-4880-8E8A-35D09A00D8A7}" dt="2021-11-27T20:27:51.261" v="109" actId="478"/>
          <ac:spMkLst>
            <pc:docMk/>
            <pc:sldMk cId="931198942" sldId="256"/>
            <ac:spMk id="8" creationId="{00000000-0000-0000-0000-000000000000}"/>
          </ac:spMkLst>
        </pc:spChg>
        <pc:spChg chg="mod">
          <ac:chgData name="" userId="eefb899fb9eb2219" providerId="LiveId" clId="{C4D11C5E-2C1B-4880-8E8A-35D09A00D8A7}" dt="2021-11-27T20:29:02.024" v="170" actId="20577"/>
          <ac:spMkLst>
            <pc:docMk/>
            <pc:sldMk cId="931198942" sldId="256"/>
            <ac:spMk id="9" creationId="{00000000-0000-0000-0000-000000000000}"/>
          </ac:spMkLst>
        </pc:spChg>
        <pc:spChg chg="add del mod">
          <ac:chgData name="" userId="eefb899fb9eb2219" providerId="LiveId" clId="{C4D11C5E-2C1B-4880-8E8A-35D09A00D8A7}" dt="2021-11-27T20:25:23.875" v="52" actId="478"/>
          <ac:spMkLst>
            <pc:docMk/>
            <pc:sldMk cId="931198942" sldId="256"/>
            <ac:spMk id="10" creationId="{1BFD3012-6AAD-40C2-916B-FC372AFF49D8}"/>
          </ac:spMkLst>
        </pc:spChg>
        <pc:spChg chg="del">
          <ac:chgData name="" userId="eefb899fb9eb2219" providerId="LiveId" clId="{C4D11C5E-2C1B-4880-8E8A-35D09A00D8A7}" dt="2021-11-27T20:25:28.855" v="53" actId="478"/>
          <ac:spMkLst>
            <pc:docMk/>
            <pc:sldMk cId="931198942" sldId="256"/>
            <ac:spMk id="11" creationId="{00000000-0000-0000-0000-000000000000}"/>
          </ac:spMkLst>
        </pc:spChg>
        <pc:spChg chg="mod">
          <ac:chgData name="" userId="eefb899fb9eb2219" providerId="LiveId" clId="{C4D11C5E-2C1B-4880-8E8A-35D09A00D8A7}" dt="2021-11-28T15:40:57.357" v="452" actId="20577"/>
          <ac:spMkLst>
            <pc:docMk/>
            <pc:sldMk cId="931198942" sldId="256"/>
            <ac:spMk id="12" creationId="{00000000-0000-0000-0000-000000000000}"/>
          </ac:spMkLst>
        </pc:spChg>
        <pc:spChg chg="add del mod">
          <ac:chgData name="" userId="eefb899fb9eb2219" providerId="LiveId" clId="{C4D11C5E-2C1B-4880-8E8A-35D09A00D8A7}" dt="2021-11-27T20:25:32.083" v="54" actId="478"/>
          <ac:spMkLst>
            <pc:docMk/>
            <pc:sldMk cId="931198942" sldId="256"/>
            <ac:spMk id="14" creationId="{AFE6FCBF-9DBC-473F-8498-E6E5CCF25C4D}"/>
          </ac:spMkLst>
        </pc:spChg>
        <pc:spChg chg="mod">
          <ac:chgData name="" userId="eefb899fb9eb2219" providerId="LiveId" clId="{C4D11C5E-2C1B-4880-8E8A-35D09A00D8A7}" dt="2021-11-28T15:42:12.329" v="769" actId="20577"/>
          <ac:spMkLst>
            <pc:docMk/>
            <pc:sldMk cId="931198942" sldId="256"/>
            <ac:spMk id="15" creationId="{00000000-0000-0000-0000-000000000000}"/>
          </ac:spMkLst>
        </pc:spChg>
        <pc:spChg chg="del">
          <ac:chgData name="" userId="eefb899fb9eb2219" providerId="LiveId" clId="{C4D11C5E-2C1B-4880-8E8A-35D09A00D8A7}" dt="2021-11-27T20:29:35.863" v="196" actId="478"/>
          <ac:spMkLst>
            <pc:docMk/>
            <pc:sldMk cId="931198942" sldId="256"/>
            <ac:spMk id="16" creationId="{00000000-0000-0000-0000-000000000000}"/>
          </ac:spMkLst>
        </pc:spChg>
        <pc:spChg chg="del">
          <ac:chgData name="" userId="eefb899fb9eb2219" providerId="LiveId" clId="{C4D11C5E-2C1B-4880-8E8A-35D09A00D8A7}" dt="2021-11-27T20:29:46.586" v="198" actId="478"/>
          <ac:spMkLst>
            <pc:docMk/>
            <pc:sldMk cId="931198942" sldId="256"/>
            <ac:spMk id="17" creationId="{00000000-0000-0000-0000-000000000000}"/>
          </ac:spMkLst>
        </pc:spChg>
        <pc:spChg chg="mod">
          <ac:chgData name="" userId="eefb899fb9eb2219" providerId="LiveId" clId="{C4D11C5E-2C1B-4880-8E8A-35D09A00D8A7}" dt="2021-11-27T20:29:59.142" v="217" actId="20577"/>
          <ac:spMkLst>
            <pc:docMk/>
            <pc:sldMk cId="931198942" sldId="256"/>
            <ac:spMk id="18" creationId="{00000000-0000-0000-0000-000000000000}"/>
          </ac:spMkLst>
        </pc:spChg>
        <pc:spChg chg="del">
          <ac:chgData name="" userId="eefb899fb9eb2219" providerId="LiveId" clId="{C4D11C5E-2C1B-4880-8E8A-35D09A00D8A7}" dt="2021-11-27T20:30:56.651" v="244" actId="478"/>
          <ac:spMkLst>
            <pc:docMk/>
            <pc:sldMk cId="931198942" sldId="256"/>
            <ac:spMk id="21" creationId="{00000000-0000-0000-0000-000000000000}"/>
          </ac:spMkLst>
        </pc:spChg>
        <pc:spChg chg="del mod">
          <ac:chgData name="" userId="eefb899fb9eb2219" providerId="LiveId" clId="{C4D11C5E-2C1B-4880-8E8A-35D09A00D8A7}" dt="2021-11-27T20:31:10.185" v="247" actId="478"/>
          <ac:spMkLst>
            <pc:docMk/>
            <pc:sldMk cId="931198942" sldId="256"/>
            <ac:spMk id="22" creationId="{00000000-0000-0000-0000-000000000000}"/>
          </ac:spMkLst>
        </pc:spChg>
        <pc:spChg chg="mod">
          <ac:chgData name="" userId="eefb899fb9eb2219" providerId="LiveId" clId="{C4D11C5E-2C1B-4880-8E8A-35D09A00D8A7}" dt="2021-11-27T20:32:32.509" v="296" actId="20577"/>
          <ac:spMkLst>
            <pc:docMk/>
            <pc:sldMk cId="931198942" sldId="256"/>
            <ac:spMk id="23" creationId="{00000000-0000-0000-0000-000000000000}"/>
          </ac:spMkLst>
        </pc:spChg>
        <pc:spChg chg="add del mod">
          <ac:chgData name="" userId="eefb899fb9eb2219" providerId="LiveId" clId="{C4D11C5E-2C1B-4880-8E8A-35D09A00D8A7}" dt="2021-11-27T20:27:54.456" v="110" actId="478"/>
          <ac:spMkLst>
            <pc:docMk/>
            <pc:sldMk cId="931198942" sldId="256"/>
            <ac:spMk id="24" creationId="{703446DC-E8A3-4385-A6F9-F11E3DFDE4E8}"/>
          </ac:spMkLst>
        </pc:spChg>
        <pc:spChg chg="add mod">
          <ac:chgData name="" userId="eefb899fb9eb2219" providerId="LiveId" clId="{C4D11C5E-2C1B-4880-8E8A-35D09A00D8A7}" dt="2021-11-28T15:40:52.255" v="451" actId="20577"/>
          <ac:spMkLst>
            <pc:docMk/>
            <pc:sldMk cId="931198942" sldId="256"/>
            <ac:spMk id="26" creationId="{5BC69C9D-F810-418A-A5E6-9CFA67227023}"/>
          </ac:spMkLst>
        </pc:spChg>
        <pc:spChg chg="add mod">
          <ac:chgData name="" userId="eefb899fb9eb2219" providerId="LiveId" clId="{C4D11C5E-2C1B-4880-8E8A-35D09A00D8A7}" dt="2021-11-28T15:41:18.793" v="535" actId="20577"/>
          <ac:spMkLst>
            <pc:docMk/>
            <pc:sldMk cId="931198942" sldId="256"/>
            <ac:spMk id="27" creationId="{F1135676-4441-4DF8-9C87-03B1BD2B44F8}"/>
          </ac:spMkLst>
        </pc:spChg>
        <pc:spChg chg="add del mod">
          <ac:chgData name="" userId="eefb899fb9eb2219" providerId="LiveId" clId="{C4D11C5E-2C1B-4880-8E8A-35D09A00D8A7}" dt="2021-11-27T20:29:41.212" v="197" actId="478"/>
          <ac:spMkLst>
            <pc:docMk/>
            <pc:sldMk cId="931198942" sldId="256"/>
            <ac:spMk id="29" creationId="{D9C4D31C-DB69-4794-B43C-C28728C5B71A}"/>
          </ac:spMkLst>
        </pc:spChg>
        <pc:spChg chg="add del mod">
          <ac:chgData name="" userId="eefb899fb9eb2219" providerId="LiveId" clId="{C4D11C5E-2C1B-4880-8E8A-35D09A00D8A7}" dt="2021-11-27T20:31:20.492" v="250" actId="478"/>
          <ac:spMkLst>
            <pc:docMk/>
            <pc:sldMk cId="931198942" sldId="256"/>
            <ac:spMk id="31" creationId="{7DECEC36-A2BA-4BB5-A583-83DDDC942955}"/>
          </ac:spMkLst>
        </pc:spChg>
        <pc:spChg chg="add mod">
          <ac:chgData name="" userId="eefb899fb9eb2219" providerId="LiveId" clId="{C4D11C5E-2C1B-4880-8E8A-35D09A00D8A7}" dt="2021-11-28T15:41:46.176" v="614" actId="20577"/>
          <ac:spMkLst>
            <pc:docMk/>
            <pc:sldMk cId="931198942" sldId="256"/>
            <ac:spMk id="32" creationId="{060B5B70-A803-432A-ACFB-7A209245354A}"/>
          </ac:spMkLst>
        </pc:spChg>
        <pc:spChg chg="add del mod">
          <ac:chgData name="" userId="eefb899fb9eb2219" providerId="LiveId" clId="{C4D11C5E-2C1B-4880-8E8A-35D09A00D8A7}" dt="2021-11-27T20:31:04.146" v="245" actId="478"/>
          <ac:spMkLst>
            <pc:docMk/>
            <pc:sldMk cId="931198942" sldId="256"/>
            <ac:spMk id="34" creationId="{0B2B9F89-8970-4F59-B4AC-774FD91B67C2}"/>
          </ac:spMkLst>
        </pc:spChg>
        <pc:spChg chg="add del mod">
          <ac:chgData name="" userId="eefb899fb9eb2219" providerId="LiveId" clId="{C4D11C5E-2C1B-4880-8E8A-35D09A00D8A7}" dt="2021-11-27T20:31:14.850" v="248" actId="478"/>
          <ac:spMkLst>
            <pc:docMk/>
            <pc:sldMk cId="931198942" sldId="256"/>
            <ac:spMk id="36" creationId="{C0DE8980-D2DC-45CE-9E0C-DA12B68A1FDC}"/>
          </ac:spMkLst>
        </pc:spChg>
        <pc:spChg chg="mod">
          <ac:chgData name="" userId="eefb899fb9eb2219" providerId="LiveId" clId="{C4D11C5E-2C1B-4880-8E8A-35D09A00D8A7}" dt="2021-11-27T20:27:25.565" v="104" actId="20577"/>
          <ac:spMkLst>
            <pc:docMk/>
            <pc:sldMk cId="931198942" sldId="256"/>
            <ac:spMk id="67" creationId="{00000000-0000-0000-0000-000000000000}"/>
          </ac:spMkLst>
        </pc:spChg>
        <pc:spChg chg="del">
          <ac:chgData name="" userId="eefb899fb9eb2219" providerId="LiveId" clId="{C4D11C5E-2C1B-4880-8E8A-35D09A00D8A7}" dt="2021-11-27T20:25:16.013" v="51" actId="478"/>
          <ac:spMkLst>
            <pc:docMk/>
            <pc:sldMk cId="931198942" sldId="256"/>
            <ac:spMk id="68" creationId="{00000000-0000-0000-0000-000000000000}"/>
          </ac:spMkLst>
        </pc:spChg>
        <pc:spChg chg="mod">
          <ac:chgData name="" userId="eefb899fb9eb2219" providerId="LiveId" clId="{C4D11C5E-2C1B-4880-8E8A-35D09A00D8A7}" dt="2021-11-27T20:27:35.134" v="106"/>
          <ac:spMkLst>
            <pc:docMk/>
            <pc:sldMk cId="931198942" sldId="256"/>
            <ac:spMk id="69" creationId="{00000000-0000-0000-0000-000000000000}"/>
          </ac:spMkLst>
        </pc:spChg>
        <pc:spChg chg="mod">
          <ac:chgData name="" userId="eefb899fb9eb2219" providerId="LiveId" clId="{C4D11C5E-2C1B-4880-8E8A-35D09A00D8A7}" dt="2021-11-27T20:31:31.811" v="252" actId="1076"/>
          <ac:spMkLst>
            <pc:docMk/>
            <pc:sldMk cId="931198942" sldId="256"/>
            <ac:spMk id="70" creationId="{00000000-0000-0000-0000-000000000000}"/>
          </ac:spMkLst>
        </pc:spChg>
        <pc:spChg chg="mod">
          <ac:chgData name="" userId="eefb899fb9eb2219" providerId="LiveId" clId="{C4D11C5E-2C1B-4880-8E8A-35D09A00D8A7}" dt="2021-11-27T20:31:36.343" v="253" actId="1076"/>
          <ac:spMkLst>
            <pc:docMk/>
            <pc:sldMk cId="931198942" sldId="256"/>
            <ac:spMk id="71" creationId="{00000000-0000-0000-0000-000000000000}"/>
          </ac:spMkLst>
        </pc:spChg>
        <pc:graphicFrameChg chg="del">
          <ac:chgData name="" userId="eefb899fb9eb2219" providerId="LiveId" clId="{C4D11C5E-2C1B-4880-8E8A-35D09A00D8A7}" dt="2021-11-27T20:29:08.316" v="171" actId="478"/>
          <ac:graphicFrameMkLst>
            <pc:docMk/>
            <pc:sldMk cId="931198942" sldId="256"/>
            <ac:graphicFrameMk id="2" creationId="{00000000-0000-0000-0000-000000000000}"/>
          </ac:graphicFrameMkLst>
        </pc:graphicFrameChg>
        <pc:graphicFrameChg chg="del">
          <ac:chgData name="" userId="eefb899fb9eb2219" providerId="LiveId" clId="{C4D11C5E-2C1B-4880-8E8A-35D09A00D8A7}" dt="2021-11-27T20:29:18.842" v="172" actId="478"/>
          <ac:graphicFrameMkLst>
            <pc:docMk/>
            <pc:sldMk cId="931198942" sldId="256"/>
            <ac:graphicFrameMk id="3" creationId="{00000000-0000-0000-0000-000000000000}"/>
          </ac:graphicFrameMkLst>
        </pc:graphicFrameChg>
        <pc:graphicFrameChg chg="del">
          <ac:chgData name="" userId="eefb899fb9eb2219" providerId="LiveId" clId="{C4D11C5E-2C1B-4880-8E8A-35D09A00D8A7}" dt="2021-11-27T20:30:35.432" v="218" actId="478"/>
          <ac:graphicFrameMkLst>
            <pc:docMk/>
            <pc:sldMk cId="931198942" sldId="256"/>
            <ac:graphicFrameMk id="19" creationId="{00000000-0000-0000-0000-000000000000}"/>
          </ac:graphicFrameMkLst>
        </pc:graphicFrameChg>
        <pc:graphicFrameChg chg="mod">
          <ac:chgData name="" userId="eefb899fb9eb2219" providerId="LiveId" clId="{C4D11C5E-2C1B-4880-8E8A-35D09A00D8A7}" dt="2021-11-27T20:25:06.459" v="50" actId="478"/>
          <ac:graphicFrameMkLst>
            <pc:docMk/>
            <pc:sldMk cId="931198942" sldId="256"/>
            <ac:graphicFrameMk id="72"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AB2E9-3568-4939-AD20-F42726F09D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51CFC8-37EC-494B-A841-287649776134}" type="pres">
      <dgm:prSet presAssocID="{425AB2E9-3568-4939-AD20-F42726F09D02}" presName="Name0" presStyleCnt="0">
        <dgm:presLayoutVars>
          <dgm:dir/>
          <dgm:animLvl val="lvl"/>
          <dgm:resizeHandles val="exact"/>
        </dgm:presLayoutVars>
      </dgm:prSet>
      <dgm:spPr/>
    </dgm:pt>
  </dgm:ptLst>
  <dgm:cxnLst>
    <dgm:cxn modelId="{12E1A9E1-0E2B-4599-8D03-2A69A1547115}" type="presOf" srcId="{425AB2E9-3568-4939-AD20-F42726F09D02}" destId="{4351CFC8-37EC-494B-A841-287649776134}"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12/8/2021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12/8/2021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a:t>
            </a:r>
            <a:r>
              <a:rPr lang="en-US"/>
              <a:t>this poster, </a:t>
            </a:r>
            <a:r>
              <a:rPr lang="en-US" dirty="0"/>
              <a:t>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387261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Add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12/8/2021</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3D Model of a Spaceship with Math!</a:t>
            </a:r>
          </a:p>
        </p:txBody>
      </p:sp>
      <p:sp>
        <p:nvSpPr>
          <p:cNvPr id="23" name="Text Placeholder 22"/>
          <p:cNvSpPr>
            <a:spLocks noGrp="1"/>
          </p:cNvSpPr>
          <p:nvPr>
            <p:ph type="body" sz="quarter" idx="36"/>
          </p:nvPr>
        </p:nvSpPr>
        <p:spPr/>
        <p:txBody>
          <a:bodyPr/>
          <a:lstStyle/>
          <a:p>
            <a:r>
              <a:rPr lang="en-US" dirty="0"/>
              <a:t>Math&amp; 254</a:t>
            </a:r>
          </a:p>
        </p:txBody>
      </p:sp>
      <p:sp>
        <p:nvSpPr>
          <p:cNvPr id="67" name="Text Placeholder 66"/>
          <p:cNvSpPr>
            <a:spLocks noGrp="1"/>
          </p:cNvSpPr>
          <p:nvPr>
            <p:ph type="body" sz="quarter" idx="13"/>
          </p:nvPr>
        </p:nvSpPr>
        <p:spPr/>
        <p:txBody>
          <a:bodyPr/>
          <a:lstStyle/>
          <a:p>
            <a:r>
              <a:rPr lang="en-US" dirty="0"/>
              <a:t>Problem Overview</a:t>
            </a:r>
          </a:p>
        </p:txBody>
      </p:sp>
      <p:sp>
        <p:nvSpPr>
          <p:cNvPr id="69" name="Text Placeholder 68"/>
          <p:cNvSpPr>
            <a:spLocks noGrp="1"/>
          </p:cNvSpPr>
          <p:nvPr>
            <p:ph type="body" sz="quarter" idx="39"/>
          </p:nvPr>
        </p:nvSpPr>
        <p:spPr>
          <a:xfrm>
            <a:off x="-7042263" y="-7673497"/>
            <a:ext cx="13751903" cy="3056880"/>
          </a:xfrm>
        </p:spPr>
        <p:txBody>
          <a:bodyPr/>
          <a:lstStyle/>
          <a:p>
            <a:r>
              <a:rPr lang="en-US" dirty="0"/>
              <a:t>Add a brief overview or summary of your project. (Use the Bullets button on the Home tab to remove the bullets.)</a:t>
            </a:r>
          </a:p>
        </p:txBody>
      </p:sp>
      <p:sp>
        <p:nvSpPr>
          <p:cNvPr id="7" name="Text Placeholder 6"/>
          <p:cNvSpPr>
            <a:spLocks noGrp="1"/>
          </p:cNvSpPr>
          <p:nvPr>
            <p:ph type="body" sz="quarter" idx="17"/>
          </p:nvPr>
        </p:nvSpPr>
        <p:spPr>
          <a:xfrm>
            <a:off x="1348740" y="17881632"/>
            <a:ext cx="12801600" cy="1239012"/>
          </a:xfrm>
        </p:spPr>
        <p:txBody>
          <a:bodyPr/>
          <a:lstStyle/>
          <a:p>
            <a:r>
              <a:rPr lang="en-US" dirty="0"/>
              <a:t>Original Object</a:t>
            </a:r>
          </a:p>
        </p:txBody>
      </p:sp>
      <p:graphicFrame>
        <p:nvGraphicFramePr>
          <p:cNvPr id="72" name="Content Placeholder 71" descr="Horizontal Bullet List" title="SmartArt"/>
          <p:cNvGraphicFramePr>
            <a:graphicFrameLocks noGrp="1"/>
          </p:cNvGraphicFramePr>
          <p:nvPr>
            <p:ph sz="quarter" idx="26"/>
            <p:extLst>
              <p:ext uri="{D42A27DB-BD31-4B8C-83A1-F6EECF244321}">
                <p14:modId xmlns:p14="http://schemas.microsoft.com/office/powerpoint/2010/main" val="2437863786"/>
              </p:ext>
            </p:extLst>
          </p:nvPr>
        </p:nvGraphicFramePr>
        <p:xfrm>
          <a:off x="1143000" y="24331613"/>
          <a:ext cx="12801600" cy="729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p:cNvSpPr>
            <a:spLocks noGrp="1"/>
          </p:cNvSpPr>
          <p:nvPr>
            <p:ph type="body" sz="quarter" idx="21"/>
          </p:nvPr>
        </p:nvSpPr>
        <p:spPr/>
        <p:txBody>
          <a:bodyPr/>
          <a:lstStyle/>
          <a:p>
            <a:r>
              <a:rPr lang="en-US" dirty="0"/>
              <a:t>Manual Sketch</a:t>
            </a:r>
          </a:p>
        </p:txBody>
      </p:sp>
      <p:sp>
        <p:nvSpPr>
          <p:cNvPr id="70" name="Text Placeholder 69"/>
          <p:cNvSpPr>
            <a:spLocks noGrp="1"/>
          </p:cNvSpPr>
          <p:nvPr>
            <p:ph type="body" sz="quarter" idx="40"/>
          </p:nvPr>
        </p:nvSpPr>
        <p:spPr>
          <a:xfrm>
            <a:off x="15933420" y="17926177"/>
            <a:ext cx="12801600" cy="1219200"/>
          </a:xfrm>
        </p:spPr>
        <p:txBody>
          <a:bodyPr/>
          <a:lstStyle/>
          <a:p>
            <a:r>
              <a:rPr lang="en-US" dirty="0"/>
              <a:t>Math Equations</a:t>
            </a:r>
          </a:p>
        </p:txBody>
      </p:sp>
      <p:sp>
        <p:nvSpPr>
          <p:cNvPr id="18" name="Text Placeholder 17"/>
          <p:cNvSpPr>
            <a:spLocks noGrp="1"/>
          </p:cNvSpPr>
          <p:nvPr>
            <p:ph type="body" sz="quarter" idx="31"/>
          </p:nvPr>
        </p:nvSpPr>
        <p:spPr/>
        <p:txBody>
          <a:bodyPr/>
          <a:lstStyle/>
          <a:p>
            <a:r>
              <a:rPr lang="en-US" dirty="0"/>
              <a:t>Final Figure</a:t>
            </a:r>
          </a:p>
        </p:txBody>
      </p:sp>
      <p:sp>
        <p:nvSpPr>
          <p:cNvPr id="71" name="Text Placeholder 70"/>
          <p:cNvSpPr>
            <a:spLocks noGrp="1"/>
          </p:cNvSpPr>
          <p:nvPr>
            <p:ph type="body" sz="quarter" idx="41"/>
          </p:nvPr>
        </p:nvSpPr>
        <p:spPr>
          <a:xfrm>
            <a:off x="29900880" y="17926177"/>
            <a:ext cx="12801600" cy="1219200"/>
          </a:xfrm>
        </p:spPr>
        <p:txBody>
          <a:bodyPr/>
          <a:lstStyle/>
          <a:p>
            <a:r>
              <a:rPr lang="en-US" dirty="0"/>
              <a:t>Reflection</a:t>
            </a:r>
          </a:p>
        </p:txBody>
      </p:sp>
      <p:sp>
        <p:nvSpPr>
          <p:cNvPr id="15" name="Content Placeholder 14"/>
          <p:cNvSpPr>
            <a:spLocks noGrp="1"/>
          </p:cNvSpPr>
          <p:nvPr>
            <p:ph sz="quarter" idx="42"/>
          </p:nvPr>
        </p:nvSpPr>
        <p:spPr>
          <a:xfrm>
            <a:off x="29900880" y="19145377"/>
            <a:ext cx="12801600" cy="4344786"/>
          </a:xfrm>
        </p:spPr>
        <p:txBody>
          <a:bodyPr>
            <a:noAutofit/>
          </a:bodyPr>
          <a:lstStyle/>
          <a:p>
            <a:r>
              <a:rPr lang="en-US" sz="3600" dirty="0"/>
              <a:t>The most exciting part of what we experienced and learned was how each part of the formulas we found adjusted the 3D surface/ shape it produced. We learned a lot on how each operand(s) and operator(s) caused a specific effect, giving us a better understanding on how to manipulate the formulas and equations to meet our specific use cases. The most challenging aspect of this assignment was the aforementioned. However, we were able to overcome this obstacle as this project was done as a group where ideas were tossed around and recycled until truth prevailed. Having completed this project, we were able to get a more firm grasp on visualizing three dimensionally with group work being a main point of growth and success. With that, we look to apply group work to more things as we do as a lot of us tend to work solo, meeting mental roadblocks that can’t be solved alone. We can’t imagine how stumbled some of us would have been had it been a solo project. But perhaps what we learned the most was how mathematics was not just numbers, but also a tool in defining reality in such a way that humans could better understand the world around us. </a:t>
            </a:r>
          </a:p>
        </p:txBody>
      </p:sp>
      <p:pic>
        <p:nvPicPr>
          <p:cNvPr id="105" name="Picture Placeholder 104" descr="Closeup of glass beakers" title="Sample Picture"/>
          <p:cNvPicPr>
            <a:picLocks noGrp="1" noChangeAspect="1"/>
          </p:cNvPicPr>
          <p:nvPr>
            <p:ph type="pic" sz="quarter" idx="43"/>
          </p:nvPr>
        </p:nvPicPr>
        <p:blipFill rotWithShape="1">
          <a:blip r:embed="rId8" cstate="print">
            <a:extLst>
              <a:ext uri="{28A0092B-C50C-407E-A947-70E740481C1C}">
                <a14:useLocalDpi xmlns:a14="http://schemas.microsoft.com/office/drawing/2010/main" val="0"/>
              </a:ext>
            </a:extLst>
          </a:blip>
          <a:srcRect/>
          <a:stretch/>
        </p:blipFill>
        <p:spPr/>
      </p:pic>
      <p:pic>
        <p:nvPicPr>
          <p:cNvPr id="1028" name="Picture 4">
            <a:extLst>
              <a:ext uri="{FF2B5EF4-FFF2-40B4-BE49-F238E27FC236}">
                <a16:creationId xmlns:a16="http://schemas.microsoft.com/office/drawing/2014/main" id="{2A5C7410-ADF9-4381-9DF6-14761B4235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45445" y="19214329"/>
            <a:ext cx="6323609" cy="135145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85E46EA-F568-4FAD-9EDB-91DFC666E4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8617" y="19423669"/>
            <a:ext cx="6744156" cy="122056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B29CAC4-8190-4ADC-AFF3-7986FD3309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75262" y="7523017"/>
            <a:ext cx="6445383" cy="98070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E84FD26-5427-4049-B1B3-04039B37DFEE}"/>
              </a:ext>
            </a:extLst>
          </p:cNvPr>
          <p:cNvSpPr txBox="1"/>
          <p:nvPr/>
        </p:nvSpPr>
        <p:spPr>
          <a:xfrm>
            <a:off x="15933420" y="7559847"/>
            <a:ext cx="12448479" cy="10433625"/>
          </a:xfrm>
          <a:prstGeom prst="rect">
            <a:avLst/>
          </a:prstGeom>
          <a:noFill/>
        </p:spPr>
        <p:txBody>
          <a:bodyPr wrap="square" rtlCol="0">
            <a:spAutoFit/>
          </a:bodyPr>
          <a:lstStyle/>
          <a:p>
            <a:r>
              <a:rPr lang="en-US" sz="4800" dirty="0"/>
              <a:t>No measurements were taken as those numbers are not known due to the nature of the chosen object. Thus, the object was made purely off of the scale and ratio of each part of the object such as the spaceship body and booster height.</a:t>
            </a:r>
          </a:p>
          <a:p>
            <a:r>
              <a:rPr lang="en-US" sz="4800" dirty="0"/>
              <a:t>Most if not all the equations had some modifications in their Range and/ or Domain to include only the parts that should be rendered. For instance, the flames of the boosters that you will see in the upcoming slides is simply half of a sine wave as we let... </a:t>
            </a:r>
          </a:p>
          <a:p>
            <a:pPr algn="ctr"/>
            <a:r>
              <a:rPr lang="en-US" sz="4800" dirty="0"/>
              <a:t>0 ≤ 𝑢 ≤ 2π , 0 ≤ 𝑣 ≤ π</a:t>
            </a:r>
          </a:p>
        </p:txBody>
      </p:sp>
      <p:pic>
        <p:nvPicPr>
          <p:cNvPr id="1036" name="Picture 12">
            <a:extLst>
              <a:ext uri="{FF2B5EF4-FFF2-40B4-BE49-F238E27FC236}">
                <a16:creationId xmlns:a16="http://schemas.microsoft.com/office/drawing/2014/main" id="{67F6C26D-A81F-4E86-AAB2-7163F661F3C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5129" b="11033"/>
          <a:stretch/>
        </p:blipFill>
        <p:spPr bwMode="auto">
          <a:xfrm>
            <a:off x="131908" y="7235289"/>
            <a:ext cx="7665248" cy="10106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02DDE16-C042-411D-8ECE-87C933622E92}"/>
              </a:ext>
            </a:extLst>
          </p:cNvPr>
          <p:cNvPicPr>
            <a:picLocks noChangeAspect="1"/>
          </p:cNvPicPr>
          <p:nvPr/>
        </p:nvPicPr>
        <p:blipFill rotWithShape="1">
          <a:blip r:embed="rId13"/>
          <a:srcRect b="7268"/>
          <a:stretch/>
        </p:blipFill>
        <p:spPr>
          <a:xfrm>
            <a:off x="7797156" y="7208368"/>
            <a:ext cx="7032599" cy="6242161"/>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E6F50B7243A04F996459AA4F4CE01A" ma:contentTypeVersion="10" ma:contentTypeDescription="Create a new document." ma:contentTypeScope="" ma:versionID="15bc93b98e2f66b79fe10428458757cc">
  <xsd:schema xmlns:xsd="http://www.w3.org/2001/XMLSchema" xmlns:xs="http://www.w3.org/2001/XMLSchema" xmlns:p="http://schemas.microsoft.com/office/2006/metadata/properties" xmlns:ns2="a0eedff5-43e3-43f0-80cf-f4bc13d69e7c" targetNamespace="http://schemas.microsoft.com/office/2006/metadata/properties" ma:root="true" ma:fieldsID="88058bb7234eafc41b1c46ea85708efe" ns2:_="">
    <xsd:import namespace="a0eedff5-43e3-43f0-80cf-f4bc13d69e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edff5-43e3-43f0-80cf-f4bc13d69e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5A8A15-F872-424E-B9B5-3B6685BBD583}"/>
</file>

<file path=customXml/itemProps2.xml><?xml version="1.0" encoding="utf-8"?>
<ds:datastoreItem xmlns:ds="http://schemas.openxmlformats.org/officeDocument/2006/customXml" ds:itemID="{9FA0C436-D2B2-403D-8298-711D21B31E60}"/>
</file>

<file path=customXml/itemProps3.xml><?xml version="1.0" encoding="utf-8"?>
<ds:datastoreItem xmlns:ds="http://schemas.openxmlformats.org/officeDocument/2006/customXml" ds:itemID="{AB799A2A-9EC0-4B42-BDC5-83F011974C1A}"/>
</file>

<file path=docProps/app.xml><?xml version="1.0" encoding="utf-8"?>
<Properties xmlns="http://schemas.openxmlformats.org/officeDocument/2006/extended-properties" xmlns:vt="http://schemas.openxmlformats.org/officeDocument/2006/docPropsVTypes">
  <Template/>
  <TotalTime>67</TotalTime>
  <Words>462</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Science Poster</vt:lpstr>
      <vt:lpstr>3D Model of a Spaceship with Math!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
  <cp:lastModifiedBy>Scott Dang</cp:lastModifiedBy>
  <cp:revision>5</cp:revision>
  <dcterms:created xsi:type="dcterms:W3CDTF">2013-01-20T21:20:28Z</dcterms:created>
  <dcterms:modified xsi:type="dcterms:W3CDTF">2021-12-09T07:18:59Z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0x01010002E6F50B7243A04F996459AA4F4CE01A</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