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2" r:id="rId4"/>
  </p:sldMasterIdLst>
  <p:sldIdLst>
    <p:sldId id="256" r:id="rId5"/>
    <p:sldId id="276" r:id="rId6"/>
    <p:sldId id="280" r:id="rId7"/>
    <p:sldId id="257" r:id="rId8"/>
    <p:sldId id="277" r:id="rId9"/>
    <p:sldId id="258" r:id="rId10"/>
    <p:sldId id="259" r:id="rId11"/>
    <p:sldId id="260" r:id="rId12"/>
    <p:sldId id="261" r:id="rId13"/>
    <p:sldId id="262" r:id="rId14"/>
    <p:sldId id="263" r:id="rId15"/>
    <p:sldId id="282" r:id="rId16"/>
    <p:sldId id="279" r:id="rId17"/>
    <p:sldId id="264" r:id="rId18"/>
    <p:sldId id="265" r:id="rId19"/>
    <p:sldId id="266" r:id="rId20"/>
    <p:sldId id="287" r:id="rId21"/>
    <p:sldId id="278" r:id="rId22"/>
    <p:sldId id="285" r:id="rId23"/>
    <p:sldId id="268" r:id="rId24"/>
    <p:sldId id="269" r:id="rId25"/>
    <p:sldId id="286" r:id="rId26"/>
    <p:sldId id="275" r:id="rId27"/>
    <p:sldId id="270" r:id="rId28"/>
    <p:sldId id="271" r:id="rId29"/>
    <p:sldId id="272" r:id="rId30"/>
    <p:sldId id="273" r:id="rId31"/>
    <p:sldId id="284" r:id="rId32"/>
    <p:sldId id="27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8C49F-0098-B000-FAE7-8B84F3AF7B8D}" v="3" dt="2021-05-04T21:40:50.278"/>
    <p1510:client id="{2D62BDC5-D1D1-07FB-E19F-DB5FAFC7048B}" v="11" dt="2020-05-05T20:47:06.009"/>
    <p1510:client id="{30B5C49F-3028-B000-FB21-F3D38C04D734}" v="1" dt="2021-05-04T20:52:56.925"/>
    <p1510:client id="{518D121F-D7B5-FD1E-1687-4EC078D344E5}" v="232" dt="2020-05-13T23:38:59.188"/>
    <p1510:client id="{8D5C7EC1-804E-740F-5F94-BD388CA1DD8F}" v="169" dt="2020-05-13T23:55:55.707"/>
    <p1510:client id="{940ABABC-321D-FA36-503D-24A57D022B92}" v="44" dt="2021-05-11T21:47:48.439"/>
    <p1510:client id="{97A2DBE5-EDB3-C0BF-4B1A-75A366306667}" v="550" dt="2021-01-22T22:34:51.099"/>
    <p1510:client id="{A1663891-B387-ED8E-F89A-3C3BAA0D547B}" v="4" dt="2020-05-06T23:51:29.268"/>
    <p1510:client id="{BF4813ED-FF8C-52AB-7B75-5DB85F554BC0}" v="148" dt="2020-10-26T17:42:44.371"/>
    <p1510:client id="{D8870BDE-C38C-5712-5D80-54ED5FEC9BA0}" v="21" dt="2020-05-13T23:40:03.490"/>
    <p1510:client id="{EBB05781-3E9D-31D7-5732-117A258CD79E}" v="3" dt="2020-10-26T19:00:35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Honkanen" userId="S::carla.honkanen@bellevuecollege.edu::03a8b9dd-f260-46d6-b0d7-64d639207daf" providerId="AD" clId="Web-{2D62BDC5-D1D1-07FB-E19F-DB5FAFC7048B}"/>
    <pc:docChg chg="modSld">
      <pc:chgData name="Carla Honkanen" userId="S::carla.honkanen@bellevuecollege.edu::03a8b9dd-f260-46d6-b0d7-64d639207daf" providerId="AD" clId="Web-{2D62BDC5-D1D1-07FB-E19F-DB5FAFC7048B}" dt="2020-05-05T20:47:06.009" v="10" actId="20577"/>
      <pc:docMkLst>
        <pc:docMk/>
      </pc:docMkLst>
      <pc:sldChg chg="modSp">
        <pc:chgData name="Carla Honkanen" userId="S::carla.honkanen@bellevuecollege.edu::03a8b9dd-f260-46d6-b0d7-64d639207daf" providerId="AD" clId="Web-{2D62BDC5-D1D1-07FB-E19F-DB5FAFC7048B}" dt="2020-05-05T20:47:04.259" v="9" actId="20577"/>
        <pc:sldMkLst>
          <pc:docMk/>
          <pc:sldMk cId="757914268" sldId="272"/>
        </pc:sldMkLst>
        <pc:spChg chg="mod">
          <ac:chgData name="Carla Honkanen" userId="S::carla.honkanen@bellevuecollege.edu::03a8b9dd-f260-46d6-b0d7-64d639207daf" providerId="AD" clId="Web-{2D62BDC5-D1D1-07FB-E19F-DB5FAFC7048B}" dt="2020-05-05T20:47:04.259" v="9" actId="20577"/>
          <ac:spMkLst>
            <pc:docMk/>
            <pc:sldMk cId="757914268" sldId="272"/>
            <ac:spMk id="3" creationId="{00000000-0000-0000-0000-000000000000}"/>
          </ac:spMkLst>
        </pc:spChg>
      </pc:sldChg>
    </pc:docChg>
  </pc:docChgLst>
  <pc:docChgLst>
    <pc:chgData name="Carla Honkanen" userId="S::carla.honkanen@bellevuecollege.edu::03a8b9dd-f260-46d6-b0d7-64d639207daf" providerId="AD" clId="Web-{8D5C7EC1-804E-740F-5F94-BD388CA1DD8F}"/>
    <pc:docChg chg="modSld">
      <pc:chgData name="Carla Honkanen" userId="S::carla.honkanen@bellevuecollege.edu::03a8b9dd-f260-46d6-b0d7-64d639207daf" providerId="AD" clId="Web-{8D5C7EC1-804E-740F-5F94-BD388CA1DD8F}" dt="2020-05-13T23:55:55.332" v="173" actId="1076"/>
      <pc:docMkLst>
        <pc:docMk/>
      </pc:docMkLst>
      <pc:sldChg chg="addSp delSp modSp mod setBg">
        <pc:chgData name="Carla Honkanen" userId="S::carla.honkanen@bellevuecollege.edu::03a8b9dd-f260-46d6-b0d7-64d639207daf" providerId="AD" clId="Web-{8D5C7EC1-804E-740F-5F94-BD388CA1DD8F}" dt="2020-05-13T23:55:55.332" v="173" actId="1076"/>
        <pc:sldMkLst>
          <pc:docMk/>
          <pc:sldMk cId="247511489" sldId="280"/>
        </pc:sldMkLst>
        <pc:spChg chg="mod ord">
          <ac:chgData name="Carla Honkanen" userId="S::carla.honkanen@bellevuecollege.edu::03a8b9dd-f260-46d6-b0d7-64d639207daf" providerId="AD" clId="Web-{8D5C7EC1-804E-740F-5F94-BD388CA1DD8F}" dt="2020-05-13T23:55:19.269" v="115"/>
          <ac:spMkLst>
            <pc:docMk/>
            <pc:sldMk cId="247511489" sldId="280"/>
            <ac:spMk id="2" creationId="{5DADB564-D45E-4C2A-A7FD-33217C50F182}"/>
          </ac:spMkLst>
        </pc:spChg>
        <pc:spChg chg="ord">
          <ac:chgData name="Carla Honkanen" userId="S::carla.honkanen@bellevuecollege.edu::03a8b9dd-f260-46d6-b0d7-64d639207daf" providerId="AD" clId="Web-{8D5C7EC1-804E-740F-5F94-BD388CA1DD8F}" dt="2020-05-13T23:54:52.754" v="114"/>
          <ac:spMkLst>
            <pc:docMk/>
            <pc:sldMk cId="247511489" sldId="280"/>
            <ac:spMk id="8" creationId="{F106DE9B-677F-4E18-9607-0F24187D0A78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52.754" v="114"/>
          <ac:spMkLst>
            <pc:docMk/>
            <pc:sldMk cId="247511489" sldId="280"/>
            <ac:spMk id="30" creationId="{A1064A36-CCFA-43C1-877A-02F4E7B5176E}"/>
          </ac:spMkLst>
        </pc:spChg>
        <pc:spChg chg="mod ord">
          <ac:chgData name="Carla Honkanen" userId="S::carla.honkanen@bellevuecollege.edu::03a8b9dd-f260-46d6-b0d7-64d639207daf" providerId="AD" clId="Web-{8D5C7EC1-804E-740F-5F94-BD388CA1DD8F}" dt="2020-05-13T23:55:54.535" v="171" actId="20577"/>
          <ac:spMkLst>
            <pc:docMk/>
            <pc:sldMk cId="247511489" sldId="280"/>
            <ac:spMk id="32" creationId="{E9948D75-0385-4F61-8067-884C0CEFDE70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48.066" v="111"/>
          <ac:spMkLst>
            <pc:docMk/>
            <pc:sldMk cId="247511489" sldId="280"/>
            <ac:spMk id="34" creationId="{D0EB3CD4-FB24-435B-BE8A-45C16C258B86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48.066" v="111"/>
          <ac:spMkLst>
            <pc:docMk/>
            <pc:sldMk cId="247511489" sldId="280"/>
            <ac:spMk id="35" creationId="{06E83967-5692-4CC4-ACE0-DA70A3C6C406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48.066" v="111"/>
          <ac:spMkLst>
            <pc:docMk/>
            <pc:sldMk cId="247511489" sldId="280"/>
            <ac:spMk id="36" creationId="{C38C2FD0-23A7-4F30-9A48-2C342944B912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42.379" v="109"/>
          <ac:spMkLst>
            <pc:docMk/>
            <pc:sldMk cId="247511489" sldId="280"/>
            <ac:spMk id="37" creationId="{C1D019DE-1B3D-4B9E-9CB0-C4311D298C09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52.722" v="113"/>
          <ac:spMkLst>
            <pc:docMk/>
            <pc:sldMk cId="247511489" sldId="280"/>
            <ac:spMk id="38" creationId="{E7691012-2054-434F-9C30-F8F2FF9F9D39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42.379" v="109"/>
          <ac:spMkLst>
            <pc:docMk/>
            <pc:sldMk cId="247511489" sldId="280"/>
            <ac:spMk id="39" creationId="{5CB1D699-EF83-4C48-8A4D-3492A755D1F4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52.722" v="113"/>
          <ac:spMkLst>
            <pc:docMk/>
            <pc:sldMk cId="247511489" sldId="280"/>
            <ac:spMk id="40" creationId="{B7E569FC-5052-44D8-A631-8D81ED7D5D5B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5:19.269" v="115"/>
          <ac:spMkLst>
            <pc:docMk/>
            <pc:sldMk cId="247511489" sldId="280"/>
            <ac:spMk id="44" creationId="{D0EB3CD4-FB24-435B-BE8A-45C16C258B86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48.066" v="111"/>
          <ac:spMkLst>
            <pc:docMk/>
            <pc:sldMk cId="247511489" sldId="280"/>
            <ac:spMk id="45" creationId="{72AB18A0-1EEC-4BF3-AA93-0585893A0138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5:19.269" v="115"/>
          <ac:spMkLst>
            <pc:docMk/>
            <pc:sldMk cId="247511489" sldId="280"/>
            <ac:spMk id="46" creationId="{06E83967-5692-4CC4-ACE0-DA70A3C6C406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4:48.066" v="111"/>
          <ac:spMkLst>
            <pc:docMk/>
            <pc:sldMk cId="247511489" sldId="280"/>
            <ac:spMk id="47" creationId="{167C60AF-E98E-43CF-8729-C228C60ACA44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5:19.269" v="115"/>
          <ac:spMkLst>
            <pc:docMk/>
            <pc:sldMk cId="247511489" sldId="280"/>
            <ac:spMk id="48" creationId="{C38C2FD0-23A7-4F30-9A48-2C342944B912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5:19.269" v="115"/>
          <ac:spMkLst>
            <pc:docMk/>
            <pc:sldMk cId="247511489" sldId="280"/>
            <ac:spMk id="50" creationId="{72AB18A0-1EEC-4BF3-AA93-0585893A0138}"/>
          </ac:spMkLst>
        </pc:spChg>
        <pc:spChg chg="add del">
          <ac:chgData name="Carla Honkanen" userId="S::carla.honkanen@bellevuecollege.edu::03a8b9dd-f260-46d6-b0d7-64d639207daf" providerId="AD" clId="Web-{8D5C7EC1-804E-740F-5F94-BD388CA1DD8F}" dt="2020-05-13T23:55:19.269" v="115"/>
          <ac:spMkLst>
            <pc:docMk/>
            <pc:sldMk cId="247511489" sldId="280"/>
            <ac:spMk id="51" creationId="{167C60AF-E98E-43CF-8729-C228C60ACA44}"/>
          </ac:spMkLst>
        </pc:spChg>
        <pc:spChg chg="add">
          <ac:chgData name="Carla Honkanen" userId="S::carla.honkanen@bellevuecollege.edu::03a8b9dd-f260-46d6-b0d7-64d639207daf" providerId="AD" clId="Web-{8D5C7EC1-804E-740F-5F94-BD388CA1DD8F}" dt="2020-05-13T23:55:19.269" v="115"/>
          <ac:spMkLst>
            <pc:docMk/>
            <pc:sldMk cId="247511489" sldId="280"/>
            <ac:spMk id="56" creationId="{A1064A36-CCFA-43C1-877A-02F4E7B5176E}"/>
          </ac:spMkLst>
        </pc:spChg>
        <pc:picChg chg="add mod ord">
          <ac:chgData name="Carla Honkanen" userId="S::carla.honkanen@bellevuecollege.edu::03a8b9dd-f260-46d6-b0d7-64d639207daf" providerId="AD" clId="Web-{8D5C7EC1-804E-740F-5F94-BD388CA1DD8F}" dt="2020-05-13T23:55:55.332" v="173" actId="1076"/>
          <ac:picMkLst>
            <pc:docMk/>
            <pc:sldMk cId="247511489" sldId="280"/>
            <ac:picMk id="3" creationId="{5EBB940D-0803-4970-B1F8-30EE212E7793}"/>
          </ac:picMkLst>
        </pc:picChg>
        <pc:picChg chg="mod ord">
          <ac:chgData name="Carla Honkanen" userId="S::carla.honkanen@bellevuecollege.edu::03a8b9dd-f260-46d6-b0d7-64d639207daf" providerId="AD" clId="Web-{8D5C7EC1-804E-740F-5F94-BD388CA1DD8F}" dt="2020-05-13T23:55:31.316" v="118" actId="1076"/>
          <ac:picMkLst>
            <pc:docMk/>
            <pc:sldMk cId="247511489" sldId="280"/>
            <ac:picMk id="4" creationId="{E03AABDC-7F2D-4955-A03A-C3461346AF68}"/>
          </ac:picMkLst>
        </pc:picChg>
        <pc:picChg chg="del">
          <ac:chgData name="Carla Honkanen" userId="S::carla.honkanen@bellevuecollege.edu::03a8b9dd-f260-46d6-b0d7-64d639207daf" providerId="AD" clId="Web-{8D5C7EC1-804E-740F-5F94-BD388CA1DD8F}" dt="2020-05-13T23:53:10.675" v="13"/>
          <ac:picMkLst>
            <pc:docMk/>
            <pc:sldMk cId="247511489" sldId="280"/>
            <ac:picMk id="6" creationId="{4FD69E24-333A-4912-84F3-13DA1A117F5B}"/>
          </ac:picMkLst>
        </pc:picChg>
        <pc:cxnChg chg="add del">
          <ac:chgData name="Carla Honkanen" userId="S::carla.honkanen@bellevuecollege.edu::03a8b9dd-f260-46d6-b0d7-64d639207daf" providerId="AD" clId="Web-{8D5C7EC1-804E-740F-5F94-BD388CA1DD8F}" dt="2020-05-13T23:54:52.754" v="114"/>
          <ac:cxnSpMkLst>
            <pc:docMk/>
            <pc:sldMk cId="247511489" sldId="280"/>
            <ac:cxnSpMk id="31" creationId="{87C953C0-A676-473F-96B3-46F8A76361D8}"/>
          </ac:cxnSpMkLst>
        </pc:cxnChg>
        <pc:cxnChg chg="add del">
          <ac:chgData name="Carla Honkanen" userId="S::carla.honkanen@bellevuecollege.edu::03a8b9dd-f260-46d6-b0d7-64d639207daf" providerId="AD" clId="Web-{8D5C7EC1-804E-740F-5F94-BD388CA1DD8F}" dt="2020-05-13T23:54:42.379" v="109"/>
          <ac:cxnSpMkLst>
            <pc:docMk/>
            <pc:sldMk cId="247511489" sldId="280"/>
            <ac:cxnSpMk id="41" creationId="{529646F8-2118-4ED4-A38C-B691FAC95EB7}"/>
          </ac:cxnSpMkLst>
        </pc:cxnChg>
        <pc:cxnChg chg="add del">
          <ac:chgData name="Carla Honkanen" userId="S::carla.honkanen@bellevuecollege.edu::03a8b9dd-f260-46d6-b0d7-64d639207daf" providerId="AD" clId="Web-{8D5C7EC1-804E-740F-5F94-BD388CA1DD8F}" dt="2020-05-13T23:54:52.722" v="113"/>
          <ac:cxnSpMkLst>
            <pc:docMk/>
            <pc:sldMk cId="247511489" sldId="280"/>
            <ac:cxnSpMk id="42" creationId="{BF7840D0-04AE-4A3E-85D7-6F66604A56FE}"/>
          </ac:cxnSpMkLst>
        </pc:cxnChg>
        <pc:cxnChg chg="add del">
          <ac:chgData name="Carla Honkanen" userId="S::carla.honkanen@bellevuecollege.edu::03a8b9dd-f260-46d6-b0d7-64d639207daf" providerId="AD" clId="Web-{8D5C7EC1-804E-740F-5F94-BD388CA1DD8F}" dt="2020-05-13T23:54:48.066" v="111"/>
          <ac:cxnSpMkLst>
            <pc:docMk/>
            <pc:sldMk cId="247511489" sldId="280"/>
            <ac:cxnSpMk id="43" creationId="{77E6EA34-C44C-4BF7-A0C5-DDD9C613C79C}"/>
          </ac:cxnSpMkLst>
        </pc:cxnChg>
        <pc:cxnChg chg="add del">
          <ac:chgData name="Carla Honkanen" userId="S::carla.honkanen@bellevuecollege.edu::03a8b9dd-f260-46d6-b0d7-64d639207daf" providerId="AD" clId="Web-{8D5C7EC1-804E-740F-5F94-BD388CA1DD8F}" dt="2020-05-13T23:55:19.269" v="115"/>
          <ac:cxnSpMkLst>
            <pc:docMk/>
            <pc:sldMk cId="247511489" sldId="280"/>
            <ac:cxnSpMk id="49" creationId="{77E6EA34-C44C-4BF7-A0C5-DDD9C613C79C}"/>
          </ac:cxnSpMkLst>
        </pc:cxnChg>
        <pc:cxnChg chg="add">
          <ac:chgData name="Carla Honkanen" userId="S::carla.honkanen@bellevuecollege.edu::03a8b9dd-f260-46d6-b0d7-64d639207daf" providerId="AD" clId="Web-{8D5C7EC1-804E-740F-5F94-BD388CA1DD8F}" dt="2020-05-13T23:55:19.269" v="115"/>
          <ac:cxnSpMkLst>
            <pc:docMk/>
            <pc:sldMk cId="247511489" sldId="280"/>
            <ac:cxnSpMk id="58" creationId="{87C953C0-A676-473F-96B3-46F8A76361D8}"/>
          </ac:cxnSpMkLst>
        </pc:cxnChg>
      </pc:sldChg>
    </pc:docChg>
  </pc:docChgLst>
  <pc:docChgLst>
    <pc:chgData name="Carla Honkanen" userId="S::carla.honkanen@bellevuecollege.edu::03a8b9dd-f260-46d6-b0d7-64d639207daf" providerId="AD" clId="Web-{BF4813ED-FF8C-52AB-7B75-5DB85F554BC0}"/>
    <pc:docChg chg="addSld modSld">
      <pc:chgData name="Carla Honkanen" userId="S::carla.honkanen@bellevuecollege.edu::03a8b9dd-f260-46d6-b0d7-64d639207daf" providerId="AD" clId="Web-{BF4813ED-FF8C-52AB-7B75-5DB85F554BC0}" dt="2020-10-26T17:42:44.371" v="145" actId="20577"/>
      <pc:docMkLst>
        <pc:docMk/>
      </pc:docMkLst>
      <pc:sldChg chg="modSp">
        <pc:chgData name="Carla Honkanen" userId="S::carla.honkanen@bellevuecollege.edu::03a8b9dd-f260-46d6-b0d7-64d639207daf" providerId="AD" clId="Web-{BF4813ED-FF8C-52AB-7B75-5DB85F554BC0}" dt="2020-10-26T17:39:51.398" v="21" actId="20577"/>
        <pc:sldMkLst>
          <pc:docMk/>
          <pc:sldMk cId="2115400922" sldId="269"/>
        </pc:sldMkLst>
        <pc:spChg chg="mod">
          <ac:chgData name="Carla Honkanen" userId="S::carla.honkanen@bellevuecollege.edu::03a8b9dd-f260-46d6-b0d7-64d639207daf" providerId="AD" clId="Web-{BF4813ED-FF8C-52AB-7B75-5DB85F554BC0}" dt="2020-10-26T17:39:51.398" v="21" actId="20577"/>
          <ac:spMkLst>
            <pc:docMk/>
            <pc:sldMk cId="2115400922" sldId="269"/>
            <ac:spMk id="3" creationId="{00000000-0000-0000-0000-000000000000}"/>
          </ac:spMkLst>
        </pc:spChg>
      </pc:sldChg>
      <pc:sldChg chg="modSp">
        <pc:chgData name="Carla Honkanen" userId="S::carla.honkanen@bellevuecollege.edu::03a8b9dd-f260-46d6-b0d7-64d639207daf" providerId="AD" clId="Web-{BF4813ED-FF8C-52AB-7B75-5DB85F554BC0}" dt="2020-10-26T17:40:04.961" v="26" actId="20577"/>
        <pc:sldMkLst>
          <pc:docMk/>
          <pc:sldMk cId="93989013" sldId="270"/>
        </pc:sldMkLst>
        <pc:spChg chg="mod">
          <ac:chgData name="Carla Honkanen" userId="S::carla.honkanen@bellevuecollege.edu::03a8b9dd-f260-46d6-b0d7-64d639207daf" providerId="AD" clId="Web-{BF4813ED-FF8C-52AB-7B75-5DB85F554BC0}" dt="2020-10-26T17:40:04.961" v="26" actId="20577"/>
          <ac:spMkLst>
            <pc:docMk/>
            <pc:sldMk cId="93989013" sldId="270"/>
            <ac:spMk id="3" creationId="{00000000-0000-0000-0000-000000000000}"/>
          </ac:spMkLst>
        </pc:spChg>
      </pc:sldChg>
      <pc:sldChg chg="modSp">
        <pc:chgData name="Carla Honkanen" userId="S::carla.honkanen@bellevuecollege.edu::03a8b9dd-f260-46d6-b0d7-64d639207daf" providerId="AD" clId="Web-{BF4813ED-FF8C-52AB-7B75-5DB85F554BC0}" dt="2020-10-26T17:40:25.102" v="48" actId="20577"/>
        <pc:sldMkLst>
          <pc:docMk/>
          <pc:sldMk cId="181268349" sldId="271"/>
        </pc:sldMkLst>
        <pc:spChg chg="mod">
          <ac:chgData name="Carla Honkanen" userId="S::carla.honkanen@bellevuecollege.edu::03a8b9dd-f260-46d6-b0d7-64d639207daf" providerId="AD" clId="Web-{BF4813ED-FF8C-52AB-7B75-5DB85F554BC0}" dt="2020-10-26T17:40:25.102" v="48" actId="20577"/>
          <ac:spMkLst>
            <pc:docMk/>
            <pc:sldMk cId="181268349" sldId="271"/>
            <ac:spMk id="3" creationId="{00000000-0000-0000-0000-000000000000}"/>
          </ac:spMkLst>
        </pc:spChg>
      </pc:sldChg>
      <pc:sldChg chg="modSp">
        <pc:chgData name="Carla Honkanen" userId="S::carla.honkanen@bellevuecollege.edu::03a8b9dd-f260-46d6-b0d7-64d639207daf" providerId="AD" clId="Web-{BF4813ED-FF8C-52AB-7B75-5DB85F554BC0}" dt="2020-10-26T17:41:18.806" v="53" actId="20577"/>
        <pc:sldMkLst>
          <pc:docMk/>
          <pc:sldMk cId="757914268" sldId="272"/>
        </pc:sldMkLst>
        <pc:spChg chg="mod">
          <ac:chgData name="Carla Honkanen" userId="S::carla.honkanen@bellevuecollege.edu::03a8b9dd-f260-46d6-b0d7-64d639207daf" providerId="AD" clId="Web-{BF4813ED-FF8C-52AB-7B75-5DB85F554BC0}" dt="2020-10-26T17:41:18.806" v="53" actId="20577"/>
          <ac:spMkLst>
            <pc:docMk/>
            <pc:sldMk cId="757914268" sldId="272"/>
            <ac:spMk id="3" creationId="{00000000-0000-0000-0000-000000000000}"/>
          </ac:spMkLst>
        </pc:spChg>
      </pc:sldChg>
      <pc:sldChg chg="modSp new">
        <pc:chgData name="Carla Honkanen" userId="S::carla.honkanen@bellevuecollege.edu::03a8b9dd-f260-46d6-b0d7-64d639207daf" providerId="AD" clId="Web-{BF4813ED-FF8C-52AB-7B75-5DB85F554BC0}" dt="2020-10-26T17:42:44.371" v="144" actId="20577"/>
        <pc:sldMkLst>
          <pc:docMk/>
          <pc:sldMk cId="2851945632" sldId="285"/>
        </pc:sldMkLst>
        <pc:spChg chg="mod">
          <ac:chgData name="Carla Honkanen" userId="S::carla.honkanen@bellevuecollege.edu::03a8b9dd-f260-46d6-b0d7-64d639207daf" providerId="AD" clId="Web-{BF4813ED-FF8C-52AB-7B75-5DB85F554BC0}" dt="2020-10-26T17:42:44.371" v="144" actId="20577"/>
          <ac:spMkLst>
            <pc:docMk/>
            <pc:sldMk cId="2851945632" sldId="285"/>
            <ac:spMk id="2" creationId="{D755D7F0-E66B-43A1-BEEE-6803D9322703}"/>
          </ac:spMkLst>
        </pc:spChg>
      </pc:sldChg>
    </pc:docChg>
  </pc:docChgLst>
  <pc:docChgLst>
    <pc:chgData name="Carla Honkanen" userId="S::carla.honkanen@bellevuecollege.edu::03a8b9dd-f260-46d6-b0d7-64d639207daf" providerId="AD" clId="Web-{A1663891-B387-ED8E-F89A-3C3BAA0D547B}"/>
    <pc:docChg chg="modSld">
      <pc:chgData name="Carla Honkanen" userId="S::carla.honkanen@bellevuecollege.edu::03a8b9dd-f260-46d6-b0d7-64d639207daf" providerId="AD" clId="Web-{A1663891-B387-ED8E-F89A-3C3BAA0D547B}" dt="2020-05-06T23:51:29.065" v="2" actId="20577"/>
      <pc:docMkLst>
        <pc:docMk/>
      </pc:docMkLst>
      <pc:sldChg chg="modSp">
        <pc:chgData name="Carla Honkanen" userId="S::carla.honkanen@bellevuecollege.edu::03a8b9dd-f260-46d6-b0d7-64d639207daf" providerId="AD" clId="Web-{A1663891-B387-ED8E-F89A-3C3BAA0D547B}" dt="2020-05-06T23:51:27.112" v="0" actId="20577"/>
        <pc:sldMkLst>
          <pc:docMk/>
          <pc:sldMk cId="757914268" sldId="272"/>
        </pc:sldMkLst>
        <pc:spChg chg="mod">
          <ac:chgData name="Carla Honkanen" userId="S::carla.honkanen@bellevuecollege.edu::03a8b9dd-f260-46d6-b0d7-64d639207daf" providerId="AD" clId="Web-{A1663891-B387-ED8E-F89A-3C3BAA0D547B}" dt="2020-05-06T23:51:27.112" v="0" actId="20577"/>
          <ac:spMkLst>
            <pc:docMk/>
            <pc:sldMk cId="757914268" sldId="272"/>
            <ac:spMk id="3" creationId="{00000000-0000-0000-0000-000000000000}"/>
          </ac:spMkLst>
        </pc:spChg>
      </pc:sldChg>
    </pc:docChg>
  </pc:docChgLst>
  <pc:docChgLst>
    <pc:chgData name="Carla Honkanen" userId="S::carla.honkanen@bellevuecollege.edu::03a8b9dd-f260-46d6-b0d7-64d639207daf" providerId="AD" clId="Web-{00B8C49F-0098-B000-FAE7-8B84F3AF7B8D}"/>
    <pc:docChg chg="modSld">
      <pc:chgData name="Carla Honkanen" userId="S::carla.honkanen@bellevuecollege.edu::03a8b9dd-f260-46d6-b0d7-64d639207daf" providerId="AD" clId="Web-{00B8C49F-0098-B000-FAE7-8B84F3AF7B8D}" dt="2021-05-04T21:40:45.106" v="0" actId="20577"/>
      <pc:docMkLst>
        <pc:docMk/>
      </pc:docMkLst>
      <pc:sldChg chg="modSp">
        <pc:chgData name="Carla Honkanen" userId="S::carla.honkanen@bellevuecollege.edu::03a8b9dd-f260-46d6-b0d7-64d639207daf" providerId="AD" clId="Web-{00B8C49F-0098-B000-FAE7-8B84F3AF7B8D}" dt="2021-05-04T21:40:45.106" v="0" actId="20577"/>
        <pc:sldMkLst>
          <pc:docMk/>
          <pc:sldMk cId="266149278" sldId="286"/>
        </pc:sldMkLst>
        <pc:spChg chg="mod">
          <ac:chgData name="Carla Honkanen" userId="S::carla.honkanen@bellevuecollege.edu::03a8b9dd-f260-46d6-b0d7-64d639207daf" providerId="AD" clId="Web-{00B8C49F-0098-B000-FAE7-8B84F3AF7B8D}" dt="2021-05-04T21:40:45.106" v="0" actId="20577"/>
          <ac:spMkLst>
            <pc:docMk/>
            <pc:sldMk cId="266149278" sldId="286"/>
            <ac:spMk id="3" creationId="{00000000-0000-0000-0000-000000000000}"/>
          </ac:spMkLst>
        </pc:spChg>
      </pc:sldChg>
    </pc:docChg>
  </pc:docChgLst>
  <pc:docChgLst>
    <pc:chgData name="Carla Honkanen" userId="S::carla.honkanen@bellevuecollege.edu::03a8b9dd-f260-46d6-b0d7-64d639207daf" providerId="AD" clId="Web-{518D121F-D7B5-FD1E-1687-4EC078D344E5}"/>
    <pc:docChg chg="addSld modSld sldOrd">
      <pc:chgData name="Carla Honkanen" userId="S::carla.honkanen@bellevuecollege.edu::03a8b9dd-f260-46d6-b0d7-64d639207daf" providerId="AD" clId="Web-{518D121F-D7B5-FD1E-1687-4EC078D344E5}" dt="2020-05-13T23:38:59.188" v="238" actId="20577"/>
      <pc:docMkLst>
        <pc:docMk/>
      </pc:docMkLst>
      <pc:sldChg chg="ord">
        <pc:chgData name="Carla Honkanen" userId="S::carla.honkanen@bellevuecollege.edu::03a8b9dd-f260-46d6-b0d7-64d639207daf" providerId="AD" clId="Web-{518D121F-D7B5-FD1E-1687-4EC078D344E5}" dt="2020-05-13T23:34:33.936" v="0"/>
        <pc:sldMkLst>
          <pc:docMk/>
          <pc:sldMk cId="4199434937" sldId="276"/>
        </pc:sldMkLst>
      </pc:sldChg>
      <pc:sldChg chg="addSp delSp modSp new mod setBg">
        <pc:chgData name="Carla Honkanen" userId="S::carla.honkanen@bellevuecollege.edu::03a8b9dd-f260-46d6-b0d7-64d639207daf" providerId="AD" clId="Web-{518D121F-D7B5-FD1E-1687-4EC078D344E5}" dt="2020-05-13T23:38:50.610" v="236" actId="20577"/>
        <pc:sldMkLst>
          <pc:docMk/>
          <pc:sldMk cId="247511489" sldId="280"/>
        </pc:sldMkLst>
        <pc:spChg chg="mod">
          <ac:chgData name="Carla Honkanen" userId="S::carla.honkanen@bellevuecollege.edu::03a8b9dd-f260-46d6-b0d7-64d639207daf" providerId="AD" clId="Web-{518D121F-D7B5-FD1E-1687-4EC078D344E5}" dt="2020-05-13T23:37:50.125" v="63"/>
          <ac:spMkLst>
            <pc:docMk/>
            <pc:sldMk cId="247511489" sldId="280"/>
            <ac:spMk id="2" creationId="{5DADB564-D45E-4C2A-A7FD-33217C50F182}"/>
          </ac:spMkLst>
        </pc:spChg>
        <pc:spChg chg="del mod">
          <ac:chgData name="Carla Honkanen" userId="S::carla.honkanen@bellevuecollege.edu::03a8b9dd-f260-46d6-b0d7-64d639207daf" providerId="AD" clId="Web-{518D121F-D7B5-FD1E-1687-4EC078D344E5}" dt="2020-05-13T23:35:38.140" v="34"/>
          <ac:spMkLst>
            <pc:docMk/>
            <pc:sldMk cId="247511489" sldId="280"/>
            <ac:spMk id="3" creationId="{22F62CA7-5FF0-46B4-8603-8E4798519300}"/>
          </ac:spMkLst>
        </pc:spChg>
        <pc:spChg chg="add mod">
          <ac:chgData name="Carla Honkanen" userId="S::carla.honkanen@bellevuecollege.edu::03a8b9dd-f260-46d6-b0d7-64d639207daf" providerId="AD" clId="Web-{518D121F-D7B5-FD1E-1687-4EC078D344E5}" dt="2020-05-13T23:37:17.297" v="52" actId="20577"/>
          <ac:spMkLst>
            <pc:docMk/>
            <pc:sldMk cId="247511489" sldId="280"/>
            <ac:spMk id="8" creationId="{F106DE9B-677F-4E18-9607-0F24187D0A78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6.547" v="58"/>
          <ac:spMkLst>
            <pc:docMk/>
            <pc:sldMk cId="247511489" sldId="280"/>
            <ac:spMk id="10" creationId="{A1064A36-CCFA-43C1-877A-02F4E7B5176E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2.156" v="56"/>
          <ac:spMkLst>
            <pc:docMk/>
            <pc:sldMk cId="247511489" sldId="280"/>
            <ac:spMk id="12" creationId="{6ADD7D0B-C8CA-4A9B-9333-0F3307E1F361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6.547" v="58"/>
          <ac:spMkLst>
            <pc:docMk/>
            <pc:sldMk cId="247511489" sldId="280"/>
            <ac:spMk id="13" creationId="{E9948D75-0385-4F61-8067-884C0CEFDE70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9.219" v="60"/>
          <ac:spMkLst>
            <pc:docMk/>
            <pc:sldMk cId="247511489" sldId="280"/>
            <ac:spMk id="14" creationId="{ED276F9A-4ACA-41AD-841C-4155FB489A1D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2.156" v="56"/>
          <ac:spMkLst>
            <pc:docMk/>
            <pc:sldMk cId="247511489" sldId="280"/>
            <ac:spMk id="15" creationId="{3D778227-5C97-49F6-B493-987ADCCD6DC6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9.219" v="60"/>
          <ac:spMkLst>
            <pc:docMk/>
            <pc:sldMk cId="247511489" sldId="280"/>
            <ac:spMk id="16" creationId="{6CE07D19-78C3-497F-9A87-544E58F516E2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2.156" v="56"/>
          <ac:spMkLst>
            <pc:docMk/>
            <pc:sldMk cId="247511489" sldId="280"/>
            <ac:spMk id="17" creationId="{9F3860B4-17DB-40E6-8C71-93379E927744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2.156" v="56"/>
          <ac:spMkLst>
            <pc:docMk/>
            <pc:sldMk cId="247511489" sldId="280"/>
            <ac:spMk id="19" creationId="{0A501907-D61C-4893-90BF-6E79191B86AF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9.219" v="60"/>
          <ac:spMkLst>
            <pc:docMk/>
            <pc:sldMk cId="247511489" sldId="280"/>
            <ac:spMk id="20" creationId="{CCA9801D-DF31-48BC-BC0A-0B26002E2BEE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2.156" v="56"/>
          <ac:spMkLst>
            <pc:docMk/>
            <pc:sldMk cId="247511489" sldId="280"/>
            <ac:spMk id="21" creationId="{D06786AA-F0D6-4394-9295-5B1775BF448F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50.109" v="62"/>
          <ac:spMkLst>
            <pc:docMk/>
            <pc:sldMk cId="247511489" sldId="280"/>
            <ac:spMk id="22" creationId="{D0EB3CD4-FB24-435B-BE8A-45C16C258B86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42.156" v="56"/>
          <ac:spMkLst>
            <pc:docMk/>
            <pc:sldMk cId="247511489" sldId="280"/>
            <ac:spMk id="23" creationId="{1BF18F67-A015-44BE-AF8C-60BCD5CDD1A4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50.109" v="62"/>
          <ac:spMkLst>
            <pc:docMk/>
            <pc:sldMk cId="247511489" sldId="280"/>
            <ac:spMk id="24" creationId="{06E83967-5692-4CC4-ACE0-DA70A3C6C406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50.109" v="62"/>
          <ac:spMkLst>
            <pc:docMk/>
            <pc:sldMk cId="247511489" sldId="280"/>
            <ac:spMk id="25" creationId="{167C60AF-E98E-43CF-8729-C228C60ACA44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50.109" v="62"/>
          <ac:spMkLst>
            <pc:docMk/>
            <pc:sldMk cId="247511489" sldId="280"/>
            <ac:spMk id="26" creationId="{C38C2FD0-23A7-4F30-9A48-2C342944B912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50.109" v="62"/>
          <ac:spMkLst>
            <pc:docMk/>
            <pc:sldMk cId="247511489" sldId="280"/>
            <ac:spMk id="28" creationId="{72AB18A0-1EEC-4BF3-AA93-0585893A0138}"/>
          </ac:spMkLst>
        </pc:spChg>
        <pc:spChg chg="add del">
          <ac:chgData name="Carla Honkanen" userId="S::carla.honkanen@bellevuecollege.edu::03a8b9dd-f260-46d6-b0d7-64d639207daf" providerId="AD" clId="Web-{518D121F-D7B5-FD1E-1687-4EC078D344E5}" dt="2020-05-13T23:37:50.109" v="62"/>
          <ac:spMkLst>
            <pc:docMk/>
            <pc:sldMk cId="247511489" sldId="280"/>
            <ac:spMk id="29" creationId="{AF516ADD-70DC-4DC5-8F00-838A9F84F4A0}"/>
          </ac:spMkLst>
        </pc:spChg>
        <pc:spChg chg="add">
          <ac:chgData name="Carla Honkanen" userId="S::carla.honkanen@bellevuecollege.edu::03a8b9dd-f260-46d6-b0d7-64d639207daf" providerId="AD" clId="Web-{518D121F-D7B5-FD1E-1687-4EC078D344E5}" dt="2020-05-13T23:37:50.125" v="63"/>
          <ac:spMkLst>
            <pc:docMk/>
            <pc:sldMk cId="247511489" sldId="280"/>
            <ac:spMk id="30" creationId="{A1064A36-CCFA-43C1-877A-02F4E7B5176E}"/>
          </ac:spMkLst>
        </pc:spChg>
        <pc:spChg chg="add mod">
          <ac:chgData name="Carla Honkanen" userId="S::carla.honkanen@bellevuecollege.edu::03a8b9dd-f260-46d6-b0d7-64d639207daf" providerId="AD" clId="Web-{518D121F-D7B5-FD1E-1687-4EC078D344E5}" dt="2020-05-13T23:38:50.610" v="236" actId="20577"/>
          <ac:spMkLst>
            <pc:docMk/>
            <pc:sldMk cId="247511489" sldId="280"/>
            <ac:spMk id="32" creationId="{E9948D75-0385-4F61-8067-884C0CEFDE70}"/>
          </ac:spMkLst>
        </pc:spChg>
        <pc:picChg chg="add mod ord">
          <ac:chgData name="Carla Honkanen" userId="S::carla.honkanen@bellevuecollege.edu::03a8b9dd-f260-46d6-b0d7-64d639207daf" providerId="AD" clId="Web-{518D121F-D7B5-FD1E-1687-4EC078D344E5}" dt="2020-05-13T23:37:50.125" v="63"/>
          <ac:picMkLst>
            <pc:docMk/>
            <pc:sldMk cId="247511489" sldId="280"/>
            <ac:picMk id="4" creationId="{E03AABDC-7F2D-4955-A03A-C3461346AF68}"/>
          </ac:picMkLst>
        </pc:picChg>
        <pc:picChg chg="add mod">
          <ac:chgData name="Carla Honkanen" userId="S::carla.honkanen@bellevuecollege.edu::03a8b9dd-f260-46d6-b0d7-64d639207daf" providerId="AD" clId="Web-{518D121F-D7B5-FD1E-1687-4EC078D344E5}" dt="2020-05-13T23:37:50.125" v="63"/>
          <ac:picMkLst>
            <pc:docMk/>
            <pc:sldMk cId="247511489" sldId="280"/>
            <ac:picMk id="6" creationId="{4FD69E24-333A-4912-84F3-13DA1A117F5B}"/>
          </ac:picMkLst>
        </pc:picChg>
        <pc:cxnChg chg="add del">
          <ac:chgData name="Carla Honkanen" userId="S::carla.honkanen@bellevuecollege.edu::03a8b9dd-f260-46d6-b0d7-64d639207daf" providerId="AD" clId="Web-{518D121F-D7B5-FD1E-1687-4EC078D344E5}" dt="2020-05-13T23:37:46.547" v="58"/>
          <ac:cxnSpMkLst>
            <pc:docMk/>
            <pc:sldMk cId="247511489" sldId="280"/>
            <ac:cxnSpMk id="11" creationId="{87C953C0-A676-473F-96B3-46F8A76361D8}"/>
          </ac:cxnSpMkLst>
        </pc:cxnChg>
        <pc:cxnChg chg="add del">
          <ac:chgData name="Carla Honkanen" userId="S::carla.honkanen@bellevuecollege.edu::03a8b9dd-f260-46d6-b0d7-64d639207daf" providerId="AD" clId="Web-{518D121F-D7B5-FD1E-1687-4EC078D344E5}" dt="2020-05-13T23:37:49.219" v="60"/>
          <ac:cxnSpMkLst>
            <pc:docMk/>
            <pc:sldMk cId="247511489" sldId="280"/>
            <ac:cxnSpMk id="18" creationId="{90AEE34F-B84D-429C-BAA8-97EBD876AC7F}"/>
          </ac:cxnSpMkLst>
        </pc:cxnChg>
        <pc:cxnChg chg="add del">
          <ac:chgData name="Carla Honkanen" userId="S::carla.honkanen@bellevuecollege.edu::03a8b9dd-f260-46d6-b0d7-64d639207daf" providerId="AD" clId="Web-{518D121F-D7B5-FD1E-1687-4EC078D344E5}" dt="2020-05-13T23:37:50.109" v="62"/>
          <ac:cxnSpMkLst>
            <pc:docMk/>
            <pc:sldMk cId="247511489" sldId="280"/>
            <ac:cxnSpMk id="27" creationId="{77E6EA34-C44C-4BF7-A0C5-DDD9C613C79C}"/>
          </ac:cxnSpMkLst>
        </pc:cxnChg>
        <pc:cxnChg chg="add">
          <ac:chgData name="Carla Honkanen" userId="S::carla.honkanen@bellevuecollege.edu::03a8b9dd-f260-46d6-b0d7-64d639207daf" providerId="AD" clId="Web-{518D121F-D7B5-FD1E-1687-4EC078D344E5}" dt="2020-05-13T23:37:50.125" v="63"/>
          <ac:cxnSpMkLst>
            <pc:docMk/>
            <pc:sldMk cId="247511489" sldId="280"/>
            <ac:cxnSpMk id="31" creationId="{87C953C0-A676-473F-96B3-46F8A76361D8}"/>
          </ac:cxnSpMkLst>
        </pc:cxnChg>
      </pc:sldChg>
    </pc:docChg>
  </pc:docChgLst>
  <pc:docChgLst>
    <pc:chgData name="Carla Honkanen" userId="S::carla.honkanen@bellevuecollege.edu::03a8b9dd-f260-46d6-b0d7-64d639207daf" providerId="AD" clId="Web-{D8870BDE-C38C-5712-5D80-54ED5FEC9BA0}"/>
    <pc:docChg chg="modSld">
      <pc:chgData name="Carla Honkanen" userId="S::carla.honkanen@bellevuecollege.edu::03a8b9dd-f260-46d6-b0d7-64d639207daf" providerId="AD" clId="Web-{D8870BDE-C38C-5712-5D80-54ED5FEC9BA0}" dt="2020-05-13T23:40:03.490" v="19" actId="20577"/>
      <pc:docMkLst>
        <pc:docMk/>
      </pc:docMkLst>
      <pc:sldChg chg="modSp">
        <pc:chgData name="Carla Honkanen" userId="S::carla.honkanen@bellevuecollege.edu::03a8b9dd-f260-46d6-b0d7-64d639207daf" providerId="AD" clId="Web-{D8870BDE-C38C-5712-5D80-54ED5FEC9BA0}" dt="2020-05-13T23:40:03.490" v="18" actId="20577"/>
        <pc:sldMkLst>
          <pc:docMk/>
          <pc:sldMk cId="247511489" sldId="280"/>
        </pc:sldMkLst>
        <pc:spChg chg="mod">
          <ac:chgData name="Carla Honkanen" userId="S::carla.honkanen@bellevuecollege.edu::03a8b9dd-f260-46d6-b0d7-64d639207daf" providerId="AD" clId="Web-{D8870BDE-C38C-5712-5D80-54ED5FEC9BA0}" dt="2020-05-13T23:40:03.490" v="18" actId="20577"/>
          <ac:spMkLst>
            <pc:docMk/>
            <pc:sldMk cId="247511489" sldId="280"/>
            <ac:spMk id="32" creationId="{E9948D75-0385-4F61-8067-884C0CEFDE70}"/>
          </ac:spMkLst>
        </pc:spChg>
      </pc:sldChg>
    </pc:docChg>
  </pc:docChgLst>
  <pc:docChgLst>
    <pc:chgData name="Carla Honkanen" userId="S::carla.honkanen@bellevuecollege.edu::03a8b9dd-f260-46d6-b0d7-64d639207daf" providerId="AD" clId="Web-{97A2DBE5-EDB3-C0BF-4B1A-75A366306667}"/>
    <pc:docChg chg="modSld">
      <pc:chgData name="Carla Honkanen" userId="S::carla.honkanen@bellevuecollege.edu::03a8b9dd-f260-46d6-b0d7-64d639207daf" providerId="AD" clId="Web-{97A2DBE5-EDB3-C0BF-4B1A-75A366306667}" dt="2021-01-22T22:34:51.099" v="263" actId="20577"/>
      <pc:docMkLst>
        <pc:docMk/>
      </pc:docMkLst>
      <pc:sldChg chg="modSp">
        <pc:chgData name="Carla Honkanen" userId="S::carla.honkanen@bellevuecollege.edu::03a8b9dd-f260-46d6-b0d7-64d639207daf" providerId="AD" clId="Web-{97A2DBE5-EDB3-C0BF-4B1A-75A366306667}" dt="2021-01-22T22:24:48.179" v="32" actId="20577"/>
        <pc:sldMkLst>
          <pc:docMk/>
          <pc:sldMk cId="234606991" sldId="259"/>
        </pc:sldMkLst>
        <pc:spChg chg="mod">
          <ac:chgData name="Carla Honkanen" userId="S::carla.honkanen@bellevuecollege.edu::03a8b9dd-f260-46d6-b0d7-64d639207daf" providerId="AD" clId="Web-{97A2DBE5-EDB3-C0BF-4B1A-75A366306667}" dt="2021-01-22T22:24:48.179" v="32" actId="20577"/>
          <ac:spMkLst>
            <pc:docMk/>
            <pc:sldMk cId="234606991" sldId="259"/>
            <ac:spMk id="3" creationId="{00000000-0000-0000-0000-000000000000}"/>
          </ac:spMkLst>
        </pc:spChg>
      </pc:sldChg>
      <pc:sldChg chg="modSp">
        <pc:chgData name="Carla Honkanen" userId="S::carla.honkanen@bellevuecollege.edu::03a8b9dd-f260-46d6-b0d7-64d639207daf" providerId="AD" clId="Web-{97A2DBE5-EDB3-C0BF-4B1A-75A366306667}" dt="2021-01-22T22:27:09.304" v="73" actId="20577"/>
        <pc:sldMkLst>
          <pc:docMk/>
          <pc:sldMk cId="93989013" sldId="270"/>
        </pc:sldMkLst>
        <pc:spChg chg="mod">
          <ac:chgData name="Carla Honkanen" userId="S::carla.honkanen@bellevuecollege.edu::03a8b9dd-f260-46d6-b0d7-64d639207daf" providerId="AD" clId="Web-{97A2DBE5-EDB3-C0BF-4B1A-75A366306667}" dt="2021-01-22T22:27:09.304" v="73" actId="20577"/>
          <ac:spMkLst>
            <pc:docMk/>
            <pc:sldMk cId="93989013" sldId="270"/>
            <ac:spMk id="3" creationId="{00000000-0000-0000-0000-000000000000}"/>
          </ac:spMkLst>
        </pc:spChg>
      </pc:sldChg>
      <pc:sldChg chg="modSp">
        <pc:chgData name="Carla Honkanen" userId="S::carla.honkanen@bellevuecollege.edu::03a8b9dd-f260-46d6-b0d7-64d639207daf" providerId="AD" clId="Web-{97A2DBE5-EDB3-C0BF-4B1A-75A366306667}" dt="2021-01-22T22:34:51.099" v="263" actId="20577"/>
        <pc:sldMkLst>
          <pc:docMk/>
          <pc:sldMk cId="181268349" sldId="271"/>
        </pc:sldMkLst>
        <pc:spChg chg="mod">
          <ac:chgData name="Carla Honkanen" userId="S::carla.honkanen@bellevuecollege.edu::03a8b9dd-f260-46d6-b0d7-64d639207daf" providerId="AD" clId="Web-{97A2DBE5-EDB3-C0BF-4B1A-75A366306667}" dt="2021-01-22T22:34:51.099" v="263" actId="20577"/>
          <ac:spMkLst>
            <pc:docMk/>
            <pc:sldMk cId="181268349" sldId="271"/>
            <ac:spMk id="3" creationId="{00000000-0000-0000-0000-000000000000}"/>
          </ac:spMkLst>
        </pc:spChg>
      </pc:sldChg>
    </pc:docChg>
  </pc:docChgLst>
  <pc:docChgLst>
    <pc:chgData name="Carla Honkanen" userId="S::carla.honkanen@bellevuecollege.edu::03a8b9dd-f260-46d6-b0d7-64d639207daf" providerId="AD" clId="Web-{30B5C49F-3028-B000-FB21-F3D38C04D734}"/>
    <pc:docChg chg="addSld">
      <pc:chgData name="Carla Honkanen" userId="S::carla.honkanen@bellevuecollege.edu::03a8b9dd-f260-46d6-b0d7-64d639207daf" providerId="AD" clId="Web-{30B5C49F-3028-B000-FB21-F3D38C04D734}" dt="2021-05-04T20:52:56.925" v="0"/>
      <pc:docMkLst>
        <pc:docMk/>
      </pc:docMkLst>
      <pc:sldChg chg="new">
        <pc:chgData name="Carla Honkanen" userId="S::carla.honkanen@bellevuecollege.edu::03a8b9dd-f260-46d6-b0d7-64d639207daf" providerId="AD" clId="Web-{30B5C49F-3028-B000-FB21-F3D38C04D734}" dt="2021-05-04T20:52:56.925" v="0"/>
        <pc:sldMkLst>
          <pc:docMk/>
          <pc:sldMk cId="124460754" sldId="287"/>
        </pc:sldMkLst>
      </pc:sldChg>
    </pc:docChg>
  </pc:docChgLst>
  <pc:docChgLst>
    <pc:chgData name="Carla Honkanen" userId="S::carla.honkanen@bellevuecollege.edu::03a8b9dd-f260-46d6-b0d7-64d639207daf" providerId="AD" clId="Web-{EBB05781-3E9D-31D7-5732-117A258CD79E}"/>
    <pc:docChg chg="delSld sldOrd">
      <pc:chgData name="Carla Honkanen" userId="S::carla.honkanen@bellevuecollege.edu::03a8b9dd-f260-46d6-b0d7-64d639207daf" providerId="AD" clId="Web-{EBB05781-3E9D-31D7-5732-117A258CD79E}" dt="2020-10-26T19:00:35.285" v="2"/>
      <pc:docMkLst>
        <pc:docMk/>
      </pc:docMkLst>
      <pc:sldChg chg="del">
        <pc:chgData name="Carla Honkanen" userId="S::carla.honkanen@bellevuecollege.edu::03a8b9dd-f260-46d6-b0d7-64d639207daf" providerId="AD" clId="Web-{EBB05781-3E9D-31D7-5732-117A258CD79E}" dt="2020-10-26T18:55:37.881" v="1"/>
        <pc:sldMkLst>
          <pc:docMk/>
          <pc:sldMk cId="1436577073" sldId="281"/>
        </pc:sldMkLst>
      </pc:sldChg>
      <pc:sldChg chg="del">
        <pc:chgData name="Carla Honkanen" userId="S::carla.honkanen@bellevuecollege.edu::03a8b9dd-f260-46d6-b0d7-64d639207daf" providerId="AD" clId="Web-{EBB05781-3E9D-31D7-5732-117A258CD79E}" dt="2020-10-26T18:54:01.100" v="0"/>
        <pc:sldMkLst>
          <pc:docMk/>
          <pc:sldMk cId="2461511373" sldId="283"/>
        </pc:sldMkLst>
      </pc:sldChg>
      <pc:sldChg chg="ord">
        <pc:chgData name="Carla Honkanen" userId="S::carla.honkanen@bellevuecollege.edu::03a8b9dd-f260-46d6-b0d7-64d639207daf" providerId="AD" clId="Web-{EBB05781-3E9D-31D7-5732-117A258CD79E}" dt="2020-10-26T19:00:35.285" v="2"/>
        <pc:sldMkLst>
          <pc:docMk/>
          <pc:sldMk cId="2851945632" sldId="285"/>
        </pc:sldMkLst>
      </pc:sldChg>
    </pc:docChg>
  </pc:docChgLst>
  <pc:docChgLst>
    <pc:chgData name="Carla Honkanen" userId="S::carla.honkanen@bellevuecollege.edu::03a8b9dd-f260-46d6-b0d7-64d639207daf" providerId="AD" clId="Web-{940ABABC-321D-FA36-503D-24A57D022B92}"/>
    <pc:docChg chg="delSld modSld sldOrd">
      <pc:chgData name="Carla Honkanen" userId="S::carla.honkanen@bellevuecollege.edu::03a8b9dd-f260-46d6-b0d7-64d639207daf" providerId="AD" clId="Web-{940ABABC-321D-FA36-503D-24A57D022B92}" dt="2021-05-11T21:47:48.439" v="24"/>
      <pc:docMkLst>
        <pc:docMk/>
      </pc:docMkLst>
      <pc:sldChg chg="modSp">
        <pc:chgData name="Carla Honkanen" userId="S::carla.honkanen@bellevuecollege.edu::03a8b9dd-f260-46d6-b0d7-64d639207daf" providerId="AD" clId="Web-{940ABABC-321D-FA36-503D-24A57D022B92}" dt="2021-05-11T21:47:26.672" v="23" actId="20577"/>
        <pc:sldMkLst>
          <pc:docMk/>
          <pc:sldMk cId="266149278" sldId="286"/>
        </pc:sldMkLst>
        <pc:spChg chg="mod">
          <ac:chgData name="Carla Honkanen" userId="S::carla.honkanen@bellevuecollege.edu::03a8b9dd-f260-46d6-b0d7-64d639207daf" providerId="AD" clId="Web-{940ABABC-321D-FA36-503D-24A57D022B92}" dt="2021-05-11T21:47:26.672" v="23" actId="20577"/>
          <ac:spMkLst>
            <pc:docMk/>
            <pc:sldMk cId="266149278" sldId="286"/>
            <ac:spMk id="3" creationId="{00000000-0000-0000-0000-000000000000}"/>
          </ac:spMkLst>
        </pc:spChg>
      </pc:sldChg>
      <pc:sldChg chg="ord">
        <pc:chgData name="Carla Honkanen" userId="S::carla.honkanen@bellevuecollege.edu::03a8b9dd-f260-46d6-b0d7-64d639207daf" providerId="AD" clId="Web-{940ABABC-321D-FA36-503D-24A57D022B92}" dt="2021-05-11T20:37:52.615" v="0"/>
        <pc:sldMkLst>
          <pc:docMk/>
          <pc:sldMk cId="825202837" sldId="287"/>
        </pc:sldMkLst>
      </pc:sldChg>
      <pc:sldChg chg="del">
        <pc:chgData name="Carla Honkanen" userId="S::carla.honkanen@bellevuecollege.edu::03a8b9dd-f260-46d6-b0d7-64d639207daf" providerId="AD" clId="Web-{940ABABC-321D-FA36-503D-24A57D022B92}" dt="2021-05-11T21:47:48.439" v="24"/>
        <pc:sldMkLst>
          <pc:docMk/>
          <pc:sldMk cId="1701019973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292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62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06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8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5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2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D9787B0-E4A4-4247-ACFD-36B28A56C19F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31E22C0-410A-4066-ABB2-9D6C1BD7AD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6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board.org/" TargetMode="External"/><Relationship Id="rId2" Type="http://schemas.openxmlformats.org/officeDocument/2006/relationships/hyperlink" Target="http://colleges.usnews.rankingsandreviews.com/best-colleg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tersons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llegeboard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u.edu/" TargetMode="External"/><Relationship Id="rId2" Type="http://schemas.openxmlformats.org/officeDocument/2006/relationships/hyperlink" Target="http://www.washington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.universityofcalifornia.edu/admission-requirements/transfer-requirements/preparing-to-transfer/basic-requirements.html" TargetMode="External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ster.uw.edu/academics/degree-programs/undergraduate-programs/admissions/standard-admission/wsa-registration/" TargetMode="External"/><Relationship Id="rId2" Type="http://schemas.openxmlformats.org/officeDocument/2006/relationships/hyperlink" Target="https://www.uwb.edu/babusiness/admission-requirements/assess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tacoma.uw.edu/WS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coma.uw.edu/admissions/transfer-tuesdays" TargetMode="External"/><Relationship Id="rId2" Type="http://schemas.openxmlformats.org/officeDocument/2006/relationships/hyperlink" Target="https://admit.washington.edu/visit/transfer-Thursda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wb.edu/admissions/visi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imberly.Valenti@cwu.edu" TargetMode="External"/><Relationship Id="rId2" Type="http://schemas.openxmlformats.org/officeDocument/2006/relationships/hyperlink" Target="https://www.bellevuecollege.edu/asc/workshop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dmissions.seattleu.edu/portal/torgersm" TargetMode="External"/><Relationship Id="rId4" Type="http://schemas.openxmlformats.org/officeDocument/2006/relationships/hyperlink" Target="https://www.uwb.edu/admissions/vis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elleveucollege.edu/degreeaudi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University Transfer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Education</a:t>
            </a:r>
            <a:br>
              <a:rPr lang="en-US" dirty="0"/>
            </a:br>
            <a:r>
              <a:rPr lang="en-US" dirty="0"/>
              <a:t>Spring Quarter 2021</a:t>
            </a:r>
          </a:p>
        </p:txBody>
      </p:sp>
    </p:spTree>
    <p:extLst>
      <p:ext uri="{BB962C8B-B14F-4D97-AF65-F5344CB8AC3E}">
        <p14:creationId xmlns:p14="http://schemas.microsoft.com/office/powerpoint/2010/main" val="227029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Search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U.S. News Best College Rankings</a:t>
            </a:r>
          </a:p>
          <a:p>
            <a:pPr marL="320040" lvl="1" indent="0">
              <a:buNone/>
            </a:pPr>
            <a:r>
              <a:rPr lang="en-US">
                <a:hlinkClick r:id="rId2"/>
              </a:rPr>
              <a:t>http://colleges.usnews.rankingsandreviews.com/best-colleges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College Board: College Search</a:t>
            </a:r>
          </a:p>
          <a:p>
            <a:pPr marL="320040" lvl="1" indent="0">
              <a:buNone/>
            </a:pPr>
            <a:r>
              <a:rPr lang="en-US">
                <a:hlinkClick r:id="rId3"/>
              </a:rPr>
              <a:t>https://collegeboard.org/</a:t>
            </a:r>
            <a:r>
              <a:rPr lang="en-US"/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Peterson’s</a:t>
            </a:r>
          </a:p>
          <a:p>
            <a:pPr marL="320040" lvl="1" indent="0">
              <a:buNone/>
            </a:pPr>
            <a:r>
              <a:rPr lang="en-US">
                <a:hlinkClick r:id="rId4"/>
              </a:rPr>
              <a:t>https://www.petersons.com/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68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this school right for 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Activity: Research Hunt-Find your match schools</a:t>
            </a:r>
          </a:p>
          <a:p>
            <a:pPr marL="0" indent="0">
              <a:buNone/>
            </a:pPr>
            <a:r>
              <a:rPr lang="en-US"/>
              <a:t>Step 1) sign on to </a:t>
            </a:r>
            <a:r>
              <a:rPr lang="en-US">
                <a:hlinkClick r:id="rId2"/>
              </a:rPr>
              <a:t>https:/www.collegeboard.org/ </a:t>
            </a:r>
            <a:endParaRPr lang="en-US"/>
          </a:p>
          <a:p>
            <a:pPr marL="0" indent="0">
              <a:buNone/>
            </a:pPr>
            <a:r>
              <a:rPr lang="en-US"/>
              <a:t>Step 2) Find 2-3 schools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Offer your major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Cost is in your budget and/or offer scholarships to international students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Match the size of school you want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Are in you preferred type of location (city or rural)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have a question, please type your name in the Meeting chat. An advisor will call your name when it is time for you to ask your question. </a:t>
            </a:r>
          </a:p>
        </p:txBody>
      </p:sp>
    </p:spTree>
    <p:extLst>
      <p:ext uri="{BB962C8B-B14F-4D97-AF65-F5344CB8AC3E}">
        <p14:creationId xmlns:p14="http://schemas.microsoft.com/office/powerpoint/2010/main" val="307343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 for Late Arrivals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Please help us make this virtual workshop successful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 in using our sign in sheet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muting your mic (to prevent extra noise)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turning off your video (to help with connection)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have question, type your name in the chat (to reduce multiple people talking at the same time). Advisors will call your name so you can ask your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may find it helpful to add Closed Captioning so you can read what is being said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we </a:t>
            </a:r>
            <a:r>
              <a:rPr lang="en-US" dirty="0"/>
              <a:t>will be recording this session</a:t>
            </a:r>
          </a:p>
        </p:txBody>
      </p:sp>
    </p:spTree>
    <p:extLst>
      <p:ext uri="{BB962C8B-B14F-4D97-AF65-F5344CB8AC3E}">
        <p14:creationId xmlns:p14="http://schemas.microsoft.com/office/powerpoint/2010/main" val="79181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Preparing for the Application Process</a:t>
            </a:r>
          </a:p>
        </p:txBody>
      </p:sp>
      <p:pic>
        <p:nvPicPr>
          <p:cNvPr id="4" name="Content Placeholder 3" descr="Picture of the work unprepared with the un crossed out. The word now shows prepared. " title="Prepar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4" y="2324734"/>
            <a:ext cx="6336164" cy="4139840"/>
          </a:xfrm>
        </p:spPr>
      </p:pic>
    </p:spTree>
    <p:extLst>
      <p:ext uri="{BB962C8B-B14F-4D97-AF65-F5344CB8AC3E}">
        <p14:creationId xmlns:p14="http://schemas.microsoft.com/office/powerpoint/2010/main" val="139905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1) Application (often online)</a:t>
            </a:r>
          </a:p>
          <a:p>
            <a:pPr marL="0" indent="0">
              <a:buNone/>
            </a:pPr>
            <a:r>
              <a:rPr lang="en-US"/>
              <a:t>2) Application Fee</a:t>
            </a:r>
          </a:p>
          <a:p>
            <a:pPr marL="0" indent="0">
              <a:buNone/>
            </a:pPr>
            <a:r>
              <a:rPr lang="en-US"/>
              <a:t>3) Application Deadline (May need to apply to university and the specific major.  Deadlines/requirements may be different)</a:t>
            </a:r>
          </a:p>
          <a:p>
            <a:pPr marL="0" indent="0">
              <a:buNone/>
            </a:pPr>
            <a:r>
              <a:rPr lang="en-US"/>
              <a:t>4) Personal Statement (Quarterly workshops at Academic Success Center-view BC website for info)</a:t>
            </a:r>
          </a:p>
          <a:p>
            <a:pPr marL="0" indent="0">
              <a:buNone/>
            </a:pPr>
            <a:r>
              <a:rPr lang="en-US"/>
              <a:t>5) English Proficiency</a:t>
            </a:r>
          </a:p>
          <a:p>
            <a:pPr marL="0" indent="0">
              <a:buNone/>
            </a:pPr>
            <a:r>
              <a:rPr lang="en-US"/>
              <a:t>6) Transcript (Bellevue College, other colleges, high school-depends on school)</a:t>
            </a:r>
          </a:p>
          <a:p>
            <a:pPr marL="320040" lvl="1" indent="0">
              <a:buNone/>
            </a:pPr>
            <a:r>
              <a:rPr lang="en-US"/>
              <a:t>Note: You may submit your transcript twice (at time of application and once you have completed degree)</a:t>
            </a:r>
          </a:p>
          <a:p>
            <a:pPr marL="0" indent="0">
              <a:buNone/>
            </a:pPr>
            <a:r>
              <a:rPr lang="en-US"/>
              <a:t>7) Letters of Recommendation (not as common but some schools require)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2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I need to apply?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Activity: Research the application requirements for University of Washington or Seattle University (your choice)</a:t>
            </a:r>
          </a:p>
          <a:p>
            <a:pPr marL="0" indent="0">
              <a:buNone/>
            </a:pPr>
            <a:r>
              <a:rPr lang="en-US" dirty="0"/>
              <a:t>Step 1) Go to </a:t>
            </a:r>
            <a:r>
              <a:rPr lang="en-US" dirty="0">
                <a:hlinkClick r:id="rId2"/>
              </a:rPr>
              <a:t>http://www.Washington.edu/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https://www.seattleu.edu/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Step 2) Find the following:</a:t>
            </a:r>
          </a:p>
          <a:p>
            <a:pPr marL="320040" lvl="1" indent="0">
              <a:buNone/>
            </a:pPr>
            <a:r>
              <a:rPr lang="en-US" dirty="0"/>
              <a:t>1. Application Fee</a:t>
            </a:r>
          </a:p>
          <a:p>
            <a:pPr marL="320040" lvl="1" indent="0">
              <a:buNone/>
            </a:pPr>
            <a:r>
              <a:rPr lang="en-US" dirty="0"/>
              <a:t>2. Application Deadline</a:t>
            </a:r>
          </a:p>
          <a:p>
            <a:pPr marL="320040" lvl="1" indent="0">
              <a:buNone/>
            </a:pPr>
            <a:r>
              <a:rPr lang="en-US" dirty="0"/>
              <a:t>3. English Proficiency Requirements</a:t>
            </a:r>
          </a:p>
          <a:p>
            <a:pPr marL="320040" lvl="1" indent="0">
              <a:buNone/>
            </a:pPr>
            <a:r>
              <a:rPr lang="en-US" dirty="0"/>
              <a:t>4. Personal Statement Required?</a:t>
            </a:r>
          </a:p>
          <a:p>
            <a:pPr marL="320040" lvl="1" indent="0">
              <a:buNone/>
            </a:pPr>
            <a:r>
              <a:rPr lang="en-US" dirty="0"/>
              <a:t>5. Letter of Recommendation Required? </a:t>
            </a:r>
          </a:p>
          <a:p>
            <a:pPr marL="320040" lvl="1" indent="0">
              <a:buNone/>
            </a:pPr>
            <a:r>
              <a:rPr lang="en-US" dirty="0"/>
              <a:t>6. Identify the admissions contact information for the school</a:t>
            </a:r>
          </a:p>
          <a:p>
            <a:pPr marL="320040" lvl="1" indent="0">
              <a:buNone/>
            </a:pPr>
            <a:r>
              <a:rPr lang="en-US" dirty="0"/>
              <a:t>7. Identify the advising contact for the program, if this is a separate contact</a:t>
            </a:r>
          </a:p>
        </p:txBody>
      </p:sp>
      <p:pic>
        <p:nvPicPr>
          <p:cNvPr id="4" name="Picture 3" descr="Photo of a UW husky with the letter W and Washington Huskies written.  " title="UW Husk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1" y="155267"/>
            <a:ext cx="2460930" cy="30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9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 University</a:t>
            </a:r>
            <a:br>
              <a:rPr lang="en-US" dirty="0"/>
            </a:br>
            <a:r>
              <a:rPr lang="en-US" dirty="0"/>
              <a:t>English Proficiency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Option 1: Exam Option</a:t>
            </a:r>
          </a:p>
          <a:p>
            <a:pPr marL="0" indent="0">
              <a:buNone/>
            </a:pPr>
            <a:r>
              <a:rPr lang="en-US" sz="1300" dirty="0"/>
              <a:t>	</a:t>
            </a:r>
            <a:r>
              <a:rPr lang="en-US" sz="1400" dirty="0"/>
              <a:t>TOEFL 86 </a:t>
            </a:r>
            <a:r>
              <a:rPr lang="en-US" sz="1400" dirty="0" err="1"/>
              <a:t>iBT</a:t>
            </a:r>
            <a:endParaRPr lang="en-US" sz="1400" dirty="0"/>
          </a:p>
          <a:p>
            <a:pPr marL="320040" lvl="1" indent="0">
              <a:buNone/>
            </a:pPr>
            <a:r>
              <a:rPr lang="en-US" sz="1400" dirty="0"/>
              <a:t>	IELTS 6.5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	</a:t>
            </a:r>
            <a:r>
              <a:rPr lang="en-US" sz="1400" dirty="0" err="1"/>
              <a:t>Duolingo</a:t>
            </a:r>
            <a:r>
              <a:rPr lang="en-US" sz="1400" dirty="0"/>
              <a:t> 110</a:t>
            </a:r>
          </a:p>
          <a:p>
            <a:pPr marL="320040" lvl="1" indent="0">
              <a:buNone/>
            </a:pPr>
            <a:r>
              <a:rPr lang="en-US" sz="1300" dirty="0"/>
              <a:t>	</a:t>
            </a:r>
            <a:r>
              <a:rPr lang="en-US" sz="2000" dirty="0"/>
              <a:t>Option 2: Transfer from a regionally accredited college/university</a:t>
            </a:r>
          </a:p>
          <a:p>
            <a:pPr marL="320040" lvl="1" indent="0">
              <a:buNone/>
            </a:pPr>
            <a:r>
              <a:rPr lang="en-US" sz="1300" dirty="0"/>
              <a:t>	</a:t>
            </a:r>
            <a:r>
              <a:rPr lang="en-US" sz="1400" dirty="0"/>
              <a:t>You must:</a:t>
            </a:r>
          </a:p>
          <a:p>
            <a:pPr marL="320040" lvl="1" indent="0">
              <a:buNone/>
            </a:pPr>
            <a:r>
              <a:rPr lang="en-US" sz="1400" dirty="0"/>
              <a:t>	a) have 45 credits for a regionally accredited college/university at the time of application, </a:t>
            </a:r>
          </a:p>
          <a:p>
            <a:pPr marL="320040" lvl="1" indent="0">
              <a:buNone/>
            </a:pPr>
            <a:r>
              <a:rPr lang="en-US" sz="1400" dirty="0"/>
              <a:t>	b) complete college-level English composition with a 3.0 or higher grade, 	</a:t>
            </a:r>
          </a:p>
          <a:p>
            <a:pPr marL="320040" lvl="1" indent="0">
              <a:buNone/>
            </a:pPr>
            <a:r>
              <a:rPr lang="en-US" sz="1400" dirty="0"/>
              <a:t> 	and c) have a cumulative GPA of 3.0 or higher </a:t>
            </a:r>
          </a:p>
          <a:p>
            <a:pPr marL="320040" lvl="1" indent="0">
              <a:buNone/>
            </a:pPr>
            <a:r>
              <a:rPr lang="en-US" sz="1400" dirty="0"/>
              <a:t>Note: there are a few other ways to meet the English Proficiency requirements. Please check with your IE Advisor if you want to review these other options.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005" y="738620"/>
            <a:ext cx="20288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0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76807"/>
              </p:ext>
            </p:extLst>
          </p:nvPr>
        </p:nvGraphicFramePr>
        <p:xfrm>
          <a:off x="2140228" y="290945"/>
          <a:ext cx="9063482" cy="6545272"/>
        </p:xfrm>
        <a:graphic>
          <a:graphicData uri="http://schemas.openxmlformats.org/drawingml/2006/table">
            <a:tbl>
              <a:tblPr/>
              <a:tblGrid>
                <a:gridCol w="1536810">
                  <a:extLst>
                    <a:ext uri="{9D8B030D-6E8A-4147-A177-3AD203B41FA5}">
                      <a16:colId xmlns:a16="http://schemas.microsoft.com/office/drawing/2014/main" val="3939608544"/>
                    </a:ext>
                  </a:extLst>
                </a:gridCol>
                <a:gridCol w="1210407">
                  <a:extLst>
                    <a:ext uri="{9D8B030D-6E8A-4147-A177-3AD203B41FA5}">
                      <a16:colId xmlns:a16="http://schemas.microsoft.com/office/drawing/2014/main" val="2958504318"/>
                    </a:ext>
                  </a:extLst>
                </a:gridCol>
                <a:gridCol w="2946142">
                  <a:extLst>
                    <a:ext uri="{9D8B030D-6E8A-4147-A177-3AD203B41FA5}">
                      <a16:colId xmlns:a16="http://schemas.microsoft.com/office/drawing/2014/main" val="4121854946"/>
                    </a:ext>
                  </a:extLst>
                </a:gridCol>
                <a:gridCol w="3370123">
                  <a:extLst>
                    <a:ext uri="{9D8B030D-6E8A-4147-A177-3AD203B41FA5}">
                      <a16:colId xmlns:a16="http://schemas.microsoft.com/office/drawing/2014/main" val="615598552"/>
                    </a:ext>
                  </a:extLst>
                </a:gridCol>
              </a:tblGrid>
              <a:tr h="23671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UW Seattle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UW Bothell</a:t>
                      </a:r>
                    </a:p>
                  </a:txBody>
                  <a:tcPr marL="5154" marR="5154" marT="5154" marB="371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UW Tacoma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29681"/>
                  </a:ext>
                </a:extLst>
              </a:tr>
              <a:tr h="614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(</a:t>
                      </a:r>
                      <a:r>
                        <a:rPr lang="en-US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iBT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recommended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or higher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1</a:t>
                      </a:r>
                    </a:p>
                  </a:txBody>
                  <a:tcPr marL="5154" marR="5154" marT="5154" marB="3711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(</a:t>
                      </a:r>
                      <a:r>
                        <a:rPr lang="en-US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iBT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83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TOEFL PBT 557</a:t>
                      </a:r>
                    </a:p>
                  </a:txBody>
                  <a:tcPr marL="5154" marR="5154" marT="5154" marB="371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(</a:t>
                      </a:r>
                      <a:r>
                        <a:rPr lang="en-US" sz="11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iBT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83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PBT 558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157017"/>
                  </a:ext>
                </a:extLst>
              </a:tr>
              <a:tr h="992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(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iBT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minimum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(</a:t>
                      </a:r>
                      <a:r>
                        <a:rPr lang="en-US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iBT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76 - 82 or TOEFL PBT 540 - 553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(Admission requires completing a specified section of B WRIT within the First Two Quarters at UW Bothell)</a:t>
                      </a:r>
                    </a:p>
                  </a:txBody>
                  <a:tcPr marL="5154" marR="5154" marT="5154" marB="371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TOEFL (</a:t>
                      </a:r>
                      <a:r>
                        <a:rPr lang="en-US" sz="1100" b="0" i="1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iBT</a:t>
                      </a: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82 or TOEFL PBT 557 or below 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not accepted 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02395"/>
                  </a:ext>
                </a:extLst>
              </a:tr>
              <a:tr h="425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IELTS recommended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IELTS 6.5</a:t>
                      </a:r>
                    </a:p>
                  </a:txBody>
                  <a:tcPr marL="5154" marR="5154" marT="5154" marB="371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IELTS 6.5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523365"/>
                  </a:ext>
                </a:extLst>
              </a:tr>
              <a:tr h="803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IELTS minimum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IELTS 6.0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(Admission requires completing a specified section of B WRIT within the First Two Quarters at UW Bothell)</a:t>
                      </a:r>
                    </a:p>
                  </a:txBody>
                  <a:tcPr marL="5154" marR="5154" marT="5154" marB="371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IELTS 6.0 or below </a:t>
                      </a:r>
                      <a:b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not accepted 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695123"/>
                  </a:ext>
                </a:extLst>
              </a:tr>
              <a:tr h="236717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345685"/>
                  </a:ext>
                </a:extLst>
              </a:tr>
              <a:tr h="99293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2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(must meet all requirements)</a:t>
                      </a:r>
                    </a:p>
                  </a:txBody>
                  <a:tcPr marL="5154" marR="5154" marT="5154" marB="3711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minimum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transferable coursework GPA </a:t>
                      </a:r>
                    </a:p>
                  </a:txBody>
                  <a:tcPr marL="5154" marR="5154" marT="5154" marB="371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minimum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transferable coursework GPA 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508596"/>
                  </a:ext>
                </a:extLst>
              </a:tr>
              <a:tr h="803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minimum grade of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 (B)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the equivalent of UW ENGL 131 English Composition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(ENGL&amp; 101 at BC)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Complete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college-level English composition classes with a GPA of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 (B)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higher in </a:t>
                      </a:r>
                      <a:r>
                        <a:rPr lang="en-US" sz="11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each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course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(for example: ENGL&amp; 101 and ENGL 201 at BC)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797043"/>
                  </a:ext>
                </a:extLst>
              </a:tr>
              <a:tr h="80388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minimum grade of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3.0 (B)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the equivalent of UW ENGL 141 Writing from Research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(ENGL 201 at BC)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941634"/>
                  </a:ext>
                </a:extLst>
              </a:tr>
              <a:tr h="61482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4" marR="5154" marT="5154" marB="3711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Complete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transferable quarter credits </a:t>
                      </a:r>
                    </a:p>
                  </a:txBody>
                  <a:tcPr marL="5154" marR="5154" marT="5154" marB="3711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minimum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transferable college-level credits from another accredited U.S. higher education institution</a:t>
                      </a:r>
                    </a:p>
                  </a:txBody>
                  <a:tcPr marL="5154" marR="5154" marT="5154" marB="371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5111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945" y="4151086"/>
            <a:ext cx="2815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English Proficiency Requirements for 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425559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D7F0-E66B-43A1-BEEE-6803D932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California </a:t>
            </a:r>
            <a:br>
              <a:rPr lang="en-US" dirty="0"/>
            </a:br>
            <a:r>
              <a:rPr lang="en-US" dirty="0"/>
              <a:t>English Proficiency </a:t>
            </a:r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24" y="2329953"/>
            <a:ext cx="7583276" cy="4027706"/>
          </a:xfrm>
        </p:spPr>
      </p:pic>
      <p:sp>
        <p:nvSpPr>
          <p:cNvPr id="11" name="TextBox 10"/>
          <p:cNvSpPr txBox="1"/>
          <p:nvPr/>
        </p:nvSpPr>
        <p:spPr>
          <a:xfrm>
            <a:off x="2973889" y="6269181"/>
            <a:ext cx="780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https://admission.universityofcalifornia.edu/admission-requirements/transfer-requirements/preparing-to-transfer/basic-requirements.html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42162" y="3918566"/>
            <a:ext cx="3616037" cy="272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2162" y="4343806"/>
            <a:ext cx="1967347" cy="297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Please help us make this virtual workshop successful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 in using our sign in sheet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muting your mic (to prevent extra noise)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turning off your video (to help with connection)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have a question, type your name in the chat (to reduce multiple people talking at the same time). Advisors will call your name so you can ask your question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may find it helpful to add Closed Captioning so you can read what is being said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will be recording this session</a:t>
            </a:r>
          </a:p>
        </p:txBody>
      </p:sp>
    </p:spTree>
    <p:extLst>
      <p:ext uri="{BB962C8B-B14F-4D97-AF65-F5344CB8AC3E}">
        <p14:creationId xmlns:p14="http://schemas.microsoft.com/office/powerpoint/2010/main" val="4199434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Common Application Mistakes: Advice from UW Seattle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Not meeting the English proficiency requirement</a:t>
            </a:r>
          </a:p>
          <a:p>
            <a:pPr marL="0" indent="0">
              <a:buNone/>
            </a:pPr>
            <a:r>
              <a:rPr lang="en-US" dirty="0"/>
              <a:t>2. Not submitting departmental application and not having a back-up major. This includes not preparing for the Writing Skills Assessment (WSA) </a:t>
            </a:r>
            <a:r>
              <a:rPr lang="en-US"/>
              <a:t>for UW Business </a:t>
            </a:r>
            <a:r>
              <a:rPr lang="en-US" dirty="0"/>
              <a:t>Programs</a:t>
            </a:r>
          </a:p>
          <a:p>
            <a:pPr marL="0" indent="0">
              <a:buNone/>
            </a:pPr>
            <a:r>
              <a:rPr lang="en-US" dirty="0"/>
              <a:t>	Bothell: </a:t>
            </a:r>
            <a:r>
              <a:rPr lang="en-US" dirty="0">
                <a:hlinkClick r:id="rId2"/>
              </a:rPr>
              <a:t>https://www.uwb.edu/babusiness/admission-requirements/assessment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Seattle: </a:t>
            </a:r>
            <a:r>
              <a:rPr lang="en-US" dirty="0">
                <a:hlinkClick r:id="rId3"/>
              </a:rPr>
              <a:t>https://foster.uw.edu/academics/degree-programs/undergraduate-programs/admissions/standard-admission/wsa-registration/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Tacoma: </a:t>
            </a:r>
            <a:r>
              <a:rPr lang="en-US" dirty="0">
                <a:hlinkClick r:id="rId4"/>
              </a:rPr>
              <a:t>https://www.tacoma.uw.edu/WSA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3. Personal statement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Being too general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Focusing on first choice of major and not listing second major</a:t>
            </a:r>
          </a:p>
          <a:p>
            <a:pPr marL="0" indent="0">
              <a:buNone/>
            </a:pPr>
            <a:r>
              <a:rPr lang="en-US" dirty="0"/>
              <a:t>4. Not having 40 transferrable credits at the time of application</a:t>
            </a:r>
          </a:p>
          <a:p>
            <a:pPr lvl="1"/>
            <a:endParaRPr lang="en-US" dirty="0"/>
          </a:p>
        </p:txBody>
      </p:sp>
      <p:pic>
        <p:nvPicPr>
          <p:cNvPr id="4" name="Picture 3" descr="Photo of a UW husky with the letter W and Washington Huskies written.  " title="UW Huski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1" y="155267"/>
            <a:ext cx="2460930" cy="30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8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Campus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Visiting a campus is a great way to learn about a school and identify if it is a good fit for you</a:t>
            </a:r>
          </a:p>
          <a:p>
            <a:pPr marL="0" indent="0">
              <a:buNone/>
            </a:pPr>
            <a:r>
              <a:rPr lang="en-US" dirty="0"/>
              <a:t>Attend UW Seattle Transfer Thursdays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https://admit.Washington.edu/visit/transfer-Thursday/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Campus tours and in-person information sessions are currently on pause. Online admission information sessions are being held instead.</a:t>
            </a:r>
          </a:p>
          <a:p>
            <a:pPr marL="0" indent="0">
              <a:buNone/>
            </a:pPr>
            <a:r>
              <a:rPr lang="en-US" dirty="0"/>
              <a:t>Attend UW Tacoma Transfer Tuesdays (transfer webinars during COVID-19)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https://www.Tacoma.uw.edu/admissions/transfer-tuesdays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UW Bothell holds major-specific info sessions (online)</a:t>
            </a:r>
            <a:endParaRPr lang="en-US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https://www.uwb.edu/admissions/visit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00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from former BC students now attending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“Students interested in transferring to UW-Seattle should pay attention to classes that need to </a:t>
            </a:r>
            <a:r>
              <a:rPr lang="en-US"/>
              <a:t>be completed pre-application.”</a:t>
            </a:r>
          </a:p>
          <a:p>
            <a:r>
              <a:rPr lang="en-US"/>
              <a:t>“Meet with an advisor early in your studies to create an educational plan that will keep you on track for registration/graduation.”</a:t>
            </a:r>
            <a:endParaRPr lang="en-US">
              <a:cs typeface="Calibri"/>
            </a:endParaRPr>
          </a:p>
          <a:p>
            <a:r>
              <a:rPr lang="en-US" dirty="0"/>
              <a:t>“Make sure to take sequential classes at the same school. Many universities don’t transfer in sequential classes that were taken at different schools.”</a:t>
            </a:r>
          </a:p>
          <a:p>
            <a:r>
              <a:rPr lang="en-US">
                <a:ea typeface="+mn-lt"/>
                <a:cs typeface="+mn-lt"/>
              </a:rPr>
              <a:t>“Plan to take any core/critical class with one attempt.  Many capacity constraint / competitive programs do not have grade forgiveness policy which means they will re-calculate GPA with every course completion.”</a:t>
            </a:r>
          </a:p>
          <a:p>
            <a:r>
              <a:rPr lang="en-US">
                <a:ea typeface="+mn-lt"/>
                <a:cs typeface="+mn-lt"/>
              </a:rPr>
              <a:t>“Explore and identify second choice of major and take the prerequisite courses as well. ”</a:t>
            </a:r>
          </a:p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149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On-campus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Use your on-campus resources: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Library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U.S. World and News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IE Advisors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Academic Advising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39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Attend the IE Transfer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Has anyone attended an IE Transfer Fair? </a:t>
            </a:r>
          </a:p>
        </p:txBody>
      </p:sp>
      <p:pic>
        <p:nvPicPr>
          <p:cNvPr id="4" name="Picture 3" descr="Picture of the IE Transfer Fair Flyer" title="IE Transfer Fair Fly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852057"/>
            <a:ext cx="6113604" cy="38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9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Transfer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Writing Compelling Personal Statements</a:t>
            </a:r>
            <a:br>
              <a:rPr lang="en-US" dirty="0"/>
            </a:br>
            <a:r>
              <a:rPr lang="en-US" dirty="0"/>
              <a:t>	Sign up on BC’s Academic Success Center website: 	</a:t>
            </a:r>
            <a:r>
              <a:rPr lang="en-US" dirty="0">
                <a:hlinkClick r:id="rId2"/>
              </a:rPr>
              <a:t>https://www.bellevuecollege.edu/asc/workshops/</a:t>
            </a:r>
            <a:r>
              <a:rPr lang="en-US" dirty="0">
                <a:cs typeface="Calibri"/>
              </a:rPr>
              <a:t> </a:t>
            </a:r>
          </a:p>
          <a:p>
            <a:pPr marL="640080" lvl="2" indent="0">
              <a:buNone/>
            </a:pPr>
            <a:r>
              <a:rPr lang="en-US" dirty="0">
                <a:ea typeface="+mn-lt"/>
                <a:cs typeface="+mn-lt"/>
              </a:rPr>
              <a:t>	Dates Tues. May 18 2:30-3:30pm and Thurs. May 20 11am-12pm (via Teams)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International Scholarships with Central Washington University:</a:t>
            </a:r>
            <a:r>
              <a:rPr lang="en-US" dirty="0"/>
              <a:t> An overview of all scholarships available to international students, deadlines, and qualifications. </a:t>
            </a:r>
            <a:br>
              <a:rPr lang="en-US" dirty="0"/>
            </a:br>
            <a:r>
              <a:rPr lang="en-US" dirty="0"/>
              <a:t>Thurs. May 20 3-4pm via Zoom. Contact: </a:t>
            </a:r>
            <a:r>
              <a:rPr lang="en-US" u="sng" dirty="0">
                <a:hlinkClick r:id="rId3"/>
              </a:rPr>
              <a:t>Kimberly.Valenti@cwu.edu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Seattle University</a:t>
            </a:r>
            <a:br>
              <a:rPr lang="en-US" dirty="0"/>
            </a:br>
            <a:r>
              <a:rPr lang="en-US" dirty="0"/>
              <a:t>	Virtual Admissions Workshops </a:t>
            </a:r>
            <a:r>
              <a:rPr lang="en-US" dirty="0">
                <a:hlinkClick r:id="rId4"/>
              </a:rPr>
              <a:t>https://www.uwb.edu/admissions/visit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Virtual Appointments </a:t>
            </a:r>
            <a:r>
              <a:rPr lang="en-US" dirty="0">
                <a:hlinkClick r:id="rId5"/>
              </a:rPr>
              <a:t>https://admissions.seattleu.edu/portal/torgersm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268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am I ready to graduate?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Degree Audit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https://www.belleveucollege.edu/degreeaudit/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Meet with your IE Advisor: Second Year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Understand 60-day grace period/options after graduation</a:t>
            </a:r>
            <a:endParaRPr lang="en-US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CPT/OPT Planning</a:t>
            </a:r>
            <a:endParaRPr lang="en-US" dirty="0">
              <a:cs typeface="Calibri" panose="020F050202020403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Understand the transfer process</a:t>
            </a:r>
            <a:endParaRPr lang="en-US" dirty="0">
              <a:cs typeface="Calibri" panose="020F050202020403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Submitting the Transfer Out Request to IE with an  acceptance letter from your new school</a:t>
            </a:r>
            <a:endParaRPr lang="en-US" dirty="0">
              <a:cs typeface="Calibri" panose="020F050202020403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Applying for graduation</a:t>
            </a:r>
            <a:endParaRPr lang="en-US" dirty="0">
              <a:cs typeface="Calibri" panose="020F050202020403020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 an academic plan (identify courses and pre-requisites)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3" descr="A picture of block caps and gowns and a blue sky" title="Caps and gow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" y="242186"/>
            <a:ext cx="2562470" cy="20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1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Next Steps: </a:t>
            </a:r>
            <a:br>
              <a:rPr lang="en-US"/>
            </a:br>
            <a:r>
              <a:rPr lang="en-US"/>
              <a:t>It’s important to plan ahead!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280" y="2266256"/>
            <a:ext cx="3562578" cy="44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08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have a question, please type your name in the Meeting chat. An advisor will call your name when it is time for you to ask your question. </a:t>
            </a:r>
          </a:p>
        </p:txBody>
      </p:sp>
    </p:spTree>
    <p:extLst>
      <p:ext uri="{BB962C8B-B14F-4D97-AF65-F5344CB8AC3E}">
        <p14:creationId xmlns:p14="http://schemas.microsoft.com/office/powerpoint/2010/main" val="2925886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Attending!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Next step: schedule your Second Year Meeting with your IE Advisor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Please take our survey!</a:t>
            </a:r>
          </a:p>
        </p:txBody>
      </p:sp>
    </p:spTree>
    <p:extLst>
      <p:ext uri="{BB962C8B-B14F-4D97-AF65-F5344CB8AC3E}">
        <p14:creationId xmlns:p14="http://schemas.microsoft.com/office/powerpoint/2010/main" val="70608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1064A36-CCFA-43C1-877A-02F4E7B517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DB564-D45E-4C2A-A7FD-33217C50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en-US"/>
              <a:t>Opening Chat in Teams</a:t>
            </a:r>
          </a:p>
        </p:txBody>
      </p:sp>
      <p:pic>
        <p:nvPicPr>
          <p:cNvPr id="4" name="Picture 4" descr="A picture of Teams icons (including the chat icon. " title="Teams icons">
            <a:extLst>
              <a:ext uri="{FF2B5EF4-FFF2-40B4-BE49-F238E27FC236}">
                <a16:creationId xmlns:a16="http://schemas.microsoft.com/office/drawing/2014/main" id="{E03AABDC-7F2D-4955-A03A-C3461346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97" y="4708727"/>
            <a:ext cx="4001315" cy="510167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7C953C0-A676-473F-96B3-46F8A76361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rgbClr val="6264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A picture of the Meeting chat part of Teams&#10;" title="Meeting Chat ">
            <a:extLst>
              <a:ext uri="{FF2B5EF4-FFF2-40B4-BE49-F238E27FC236}">
                <a16:creationId xmlns:a16="http://schemas.microsoft.com/office/drawing/2014/main" id="{5EBB940D-0803-4970-B1F8-30EE212E7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2" y="199376"/>
            <a:ext cx="2902682" cy="6623678"/>
          </a:xfrm>
          <a:prstGeom prst="rect">
            <a:avLst/>
          </a:prstGeom>
        </p:spPr>
      </p:pic>
      <p:sp>
        <p:nvSpPr>
          <p:cNvPr id="32" name="Content Placeholder 11">
            <a:extLst>
              <a:ext uri="{FF2B5EF4-FFF2-40B4-BE49-F238E27FC236}">
                <a16:creationId xmlns:a16="http://schemas.microsoft.com/office/drawing/2014/main" id="{E9948D75-0385-4F61-8067-884C0CEF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Step 1. select the Chat icon (two icons to the left of the red phone icon) from the bar below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Step 2. View the right side of your screen to view the Meeting chat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6DE9B-677F-4E18-9607-0F24187D0A78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26671" y="4537782"/>
            <a:ext cx="464127" cy="852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Today you will learn: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How to choose a university for transfer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How to research a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How to plan your transfer process</a:t>
            </a:r>
          </a:p>
        </p:txBody>
      </p:sp>
    </p:spTree>
    <p:extLst>
      <p:ext uri="{BB962C8B-B14F-4D97-AF65-F5344CB8AC3E}">
        <p14:creationId xmlns:p14="http://schemas.microsoft.com/office/powerpoint/2010/main" val="424497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Advising</a:t>
            </a:r>
          </a:p>
        </p:txBody>
      </p:sp>
      <p:pic>
        <p:nvPicPr>
          <p:cNvPr id="6" name="Content Placeholder 5" descr="Photo of Carla Honkanen" title="Carla Honkane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063" y="2277608"/>
            <a:ext cx="1407416" cy="1428750"/>
          </a:xfrm>
          <a:prstGeom prst="rect">
            <a:avLst/>
          </a:prstGeom>
        </p:spPr>
      </p:pic>
      <p:pic>
        <p:nvPicPr>
          <p:cNvPr id="7" name="Picture 6" descr="Photo of  Aidrien Wilkins" title="Aidrien Wilkin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17777" r="24446" b="42223"/>
          <a:stretch/>
        </p:blipFill>
        <p:spPr>
          <a:xfrm>
            <a:off x="2942063" y="3776419"/>
            <a:ext cx="1320104" cy="1449656"/>
          </a:xfrm>
          <a:prstGeom prst="rect">
            <a:avLst/>
          </a:prstGeom>
        </p:spPr>
      </p:pic>
      <p:pic>
        <p:nvPicPr>
          <p:cNvPr id="8" name="Picture 7" descr="Photo of Angela Leung" title="Angela Leu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63" y="5335040"/>
            <a:ext cx="1348994" cy="1522960"/>
          </a:xfrm>
          <a:prstGeom prst="rect">
            <a:avLst/>
          </a:prstGeom>
        </p:spPr>
      </p:pic>
      <p:pic>
        <p:nvPicPr>
          <p:cNvPr id="11" name="Picture 10" descr="List of College Advisor Contact Information" title="College Advisor Contact Informa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549" y="2839134"/>
            <a:ext cx="77533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9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Choose a University</a:t>
            </a:r>
          </a:p>
        </p:txBody>
      </p:sp>
      <p:pic>
        <p:nvPicPr>
          <p:cNvPr id="8" name="Content Placeholder 7" descr="Picture of a U.S. Map with universities listed" title="U.S. Map with universities lis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94" y="2230788"/>
            <a:ext cx="6987948" cy="4516418"/>
          </a:xfrm>
        </p:spPr>
      </p:pic>
    </p:spTree>
    <p:extLst>
      <p:ext uri="{BB962C8B-B14F-4D97-AF65-F5344CB8AC3E}">
        <p14:creationId xmlns:p14="http://schemas.microsoft.com/office/powerpoint/2010/main" val="418102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Choosing a University: </a:t>
            </a:r>
            <a:br>
              <a:rPr lang="en-US"/>
            </a:br>
            <a:r>
              <a:rPr lang="en-US"/>
              <a:t>What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Location &amp; Setting (rural/urban/suburban)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Majors offered</a:t>
            </a:r>
            <a:endParaRPr lang="en-US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If you have questions about selecting a major for transfer, please contact your IE advisor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Tuition and financial assistance</a:t>
            </a:r>
            <a:endParaRPr lang="en-US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Enrollment size</a:t>
            </a:r>
            <a:endParaRPr lang="en-US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University Reputation (Ranking)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0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your priorities?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Activity: Priorities Balance Pie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59" y="2278742"/>
            <a:ext cx="3912001" cy="44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7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Research Transfer Schools</a:t>
            </a:r>
          </a:p>
        </p:txBody>
      </p:sp>
      <p:pic>
        <p:nvPicPr>
          <p:cNvPr id="4" name="Picture 3" descr="Picture of questions: who, what, where, when, why" title="Ques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2438400"/>
            <a:ext cx="5863772" cy="39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49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8E5374C7A4949A084C7AF02E62D0B" ma:contentTypeVersion="15" ma:contentTypeDescription="Create a new document." ma:contentTypeScope="" ma:versionID="678845e3ad1b3fe5dfc882e855b3553a">
  <xsd:schema xmlns:xsd="http://www.w3.org/2001/XMLSchema" xmlns:xs="http://www.w3.org/2001/XMLSchema" xmlns:p="http://schemas.microsoft.com/office/2006/metadata/properties" xmlns:ns3="81955ee7-7de7-4f57-9d6d-242103ce5dcd" xmlns:ns4="f787af62-52b8-4f1c-89db-3293935b5dfa" targetNamespace="http://schemas.microsoft.com/office/2006/metadata/properties" ma:root="true" ma:fieldsID="92487f7a160c657aed84fe0cb654ec8a" ns3:_="" ns4:_="">
    <xsd:import namespace="81955ee7-7de7-4f57-9d6d-242103ce5dcd"/>
    <xsd:import namespace="f787af62-52b8-4f1c-89db-3293935b5df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955ee7-7de7-4f57-9d6d-242103ce5d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7af62-52b8-4f1c-89db-3293935b5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C43B1B-7DAA-4702-ABB0-618E2FEC5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955ee7-7de7-4f57-9d6d-242103ce5dcd"/>
    <ds:schemaRef ds:uri="f787af62-52b8-4f1c-89db-3293935b5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D2649D-7507-4C19-90CB-FD7737549E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B1CC4-235A-4618-95BB-F74EE2E7AB71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787af62-52b8-4f1c-89db-3293935b5dfa"/>
    <ds:schemaRef ds:uri="81955ee7-7de7-4f57-9d6d-242103ce5d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1614</Words>
  <Application>Microsoft Office PowerPoint</Application>
  <PresentationFormat>Widescreen</PresentationFormat>
  <Paragraphs>167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Schoolbook</vt:lpstr>
      <vt:lpstr>Corbel</vt:lpstr>
      <vt:lpstr>Feathered</vt:lpstr>
      <vt:lpstr>University Transfer Workshop</vt:lpstr>
      <vt:lpstr>Welcome! </vt:lpstr>
      <vt:lpstr>Opening Chat in Teams</vt:lpstr>
      <vt:lpstr>Workshop Goals</vt:lpstr>
      <vt:lpstr>College Advising</vt:lpstr>
      <vt:lpstr>How to Choose a University</vt:lpstr>
      <vt:lpstr>Choosing a University:  What to consider</vt:lpstr>
      <vt:lpstr>What are your priorities? </vt:lpstr>
      <vt:lpstr>How to Research Transfer Schools</vt:lpstr>
      <vt:lpstr>College Search Resources</vt:lpstr>
      <vt:lpstr>Is this school right for me? </vt:lpstr>
      <vt:lpstr>Questions? </vt:lpstr>
      <vt:lpstr>Reminder for Late Arrivals </vt:lpstr>
      <vt:lpstr>Preparing for the Application Process</vt:lpstr>
      <vt:lpstr>Application Checklist</vt:lpstr>
      <vt:lpstr>What do I need to apply? </vt:lpstr>
      <vt:lpstr>Seattle University English Proficiency </vt:lpstr>
      <vt:lpstr>PowerPoint Presentation</vt:lpstr>
      <vt:lpstr>University of California  English Proficiency </vt:lpstr>
      <vt:lpstr>Common Application Mistakes: Advice from UW Seattle</vt:lpstr>
      <vt:lpstr>Campus Visits</vt:lpstr>
      <vt:lpstr>Advice from former BC students now attending universities</vt:lpstr>
      <vt:lpstr>On-campus Resources</vt:lpstr>
      <vt:lpstr>Attend the IE Transfer Fair</vt:lpstr>
      <vt:lpstr>Other Transfer Events</vt:lpstr>
      <vt:lpstr>When am I ready to graduate? </vt:lpstr>
      <vt:lpstr>Next Steps:  It’s important to plan ahead!</vt:lpstr>
      <vt:lpstr>Questions? </vt:lpstr>
      <vt:lpstr>Thank you for Attending!</vt:lpstr>
    </vt:vector>
  </TitlesOfParts>
  <Company>Bellevue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Honkanen</dc:creator>
  <cp:lastModifiedBy>Bradley Huggins</cp:lastModifiedBy>
  <cp:revision>124</cp:revision>
  <dcterms:created xsi:type="dcterms:W3CDTF">2020-05-04T22:20:36Z</dcterms:created>
  <dcterms:modified xsi:type="dcterms:W3CDTF">2021-05-17T16:04:08Z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0x01010083E8E5374C7A4949A084C7AF02E62D0B</vt:lpwstr>
  </property>
</Properties>
</file>