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Lst>
  <p:notesMasterIdLst>
    <p:notesMasterId r:id="rId20"/>
  </p:notesMasterIdLst>
  <p:sldIdLst>
    <p:sldId id="260" r:id="rId5"/>
    <p:sldId id="327" r:id="rId6"/>
    <p:sldId id="347" r:id="rId7"/>
    <p:sldId id="278" r:id="rId8"/>
    <p:sldId id="279" r:id="rId9"/>
    <p:sldId id="337" r:id="rId10"/>
    <p:sldId id="342" r:id="rId11"/>
    <p:sldId id="343" r:id="rId12"/>
    <p:sldId id="346" r:id="rId13"/>
    <p:sldId id="336" r:id="rId14"/>
    <p:sldId id="341" r:id="rId15"/>
    <p:sldId id="338" r:id="rId16"/>
    <p:sldId id="339" r:id="rId17"/>
    <p:sldId id="335" r:id="rId18"/>
    <p:sldId id="2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13461"/>
    <a:srgbClr val="1B406B"/>
    <a:srgbClr val="192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54503" autoAdjust="0"/>
  </p:normalViewPr>
  <p:slideViewPr>
    <p:cSldViewPr snapToGrid="0">
      <p:cViewPr varScale="1">
        <p:scale>
          <a:sx n="62" d="100"/>
          <a:sy n="62" d="100"/>
        </p:scale>
        <p:origin x="2454" y="72"/>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E Martinez" userId="651140dc-18f8-45e8-87b0-d9716dcced0b" providerId="ADAL" clId="{4C07062A-8931-4D3E-9C85-2816ED45F9CE}"/>
    <pc:docChg chg="undo custSel addSld delSld modSld sldOrd">
      <pc:chgData name="MelissaE Martinez" userId="651140dc-18f8-45e8-87b0-d9716dcced0b" providerId="ADAL" clId="{4C07062A-8931-4D3E-9C85-2816ED45F9CE}" dt="2021-06-16T19:08:46.466" v="9182" actId="313"/>
      <pc:docMkLst>
        <pc:docMk/>
      </pc:docMkLst>
      <pc:sldChg chg="modSp add modAnim modNotesTx">
        <pc:chgData name="MelissaE Martinez" userId="651140dc-18f8-45e8-87b0-d9716dcced0b" providerId="ADAL" clId="{4C07062A-8931-4D3E-9C85-2816ED45F9CE}" dt="2021-06-16T18:55:47.558" v="8130" actId="20577"/>
        <pc:sldMkLst>
          <pc:docMk/>
          <pc:sldMk cId="2961990572" sldId="278"/>
        </pc:sldMkLst>
        <pc:spChg chg="mod">
          <ac:chgData name="MelissaE Martinez" userId="651140dc-18f8-45e8-87b0-d9716dcced0b" providerId="ADAL" clId="{4C07062A-8931-4D3E-9C85-2816ED45F9CE}" dt="2021-06-07T22:51:09.941" v="734" actId="2711"/>
          <ac:spMkLst>
            <pc:docMk/>
            <pc:sldMk cId="2961990572" sldId="278"/>
            <ac:spMk id="2" creationId="{4132E921-D350-406B-BAA3-ADD49CB14E26}"/>
          </ac:spMkLst>
        </pc:spChg>
        <pc:spChg chg="mod">
          <ac:chgData name="MelissaE Martinez" userId="651140dc-18f8-45e8-87b0-d9716dcced0b" providerId="ADAL" clId="{4C07062A-8931-4D3E-9C85-2816ED45F9CE}" dt="2021-06-07T22:48:29.531" v="662" actId="255"/>
          <ac:spMkLst>
            <pc:docMk/>
            <pc:sldMk cId="2961990572" sldId="278"/>
            <ac:spMk id="3" creationId="{E098EB0C-5DC9-4190-98AE-0BD7C5147EAF}"/>
          </ac:spMkLst>
        </pc:spChg>
        <pc:picChg chg="mod">
          <ac:chgData name="MelissaE Martinez" userId="651140dc-18f8-45e8-87b0-d9716dcced0b" providerId="ADAL" clId="{4C07062A-8931-4D3E-9C85-2816ED45F9CE}" dt="2021-06-08T17:27:34.995" v="6165" actId="962"/>
          <ac:picMkLst>
            <pc:docMk/>
            <pc:sldMk cId="2961990572" sldId="278"/>
            <ac:picMk id="6" creationId="{70C22200-0BBE-4A13-8191-8A778B9EE7A0}"/>
          </ac:picMkLst>
        </pc:picChg>
        <pc:picChg chg="mod">
          <ac:chgData name="MelissaE Martinez" userId="651140dc-18f8-45e8-87b0-d9716dcced0b" providerId="ADAL" clId="{4C07062A-8931-4D3E-9C85-2816ED45F9CE}" dt="2021-06-07T22:48:34.228" v="664" actId="1076"/>
          <ac:picMkLst>
            <pc:docMk/>
            <pc:sldMk cId="2961990572" sldId="278"/>
            <ac:picMk id="7" creationId="{56C1FE5E-E1CD-4E1B-8680-75F5238C44AC}"/>
          </ac:picMkLst>
        </pc:picChg>
      </pc:sldChg>
      <pc:sldChg chg="addSp delSp modSp add modNotesTx">
        <pc:chgData name="MelissaE Martinez" userId="651140dc-18f8-45e8-87b0-d9716dcced0b" providerId="ADAL" clId="{4C07062A-8931-4D3E-9C85-2816ED45F9CE}" dt="2021-06-08T16:35:40.778" v="4651" actId="20577"/>
        <pc:sldMkLst>
          <pc:docMk/>
          <pc:sldMk cId="2096569790" sldId="279"/>
        </pc:sldMkLst>
        <pc:spChg chg="mod">
          <ac:chgData name="MelissaE Martinez" userId="651140dc-18f8-45e8-87b0-d9716dcced0b" providerId="ADAL" clId="{4C07062A-8931-4D3E-9C85-2816ED45F9CE}" dt="2021-06-07T22:51:50.432" v="736" actId="14100"/>
          <ac:spMkLst>
            <pc:docMk/>
            <pc:sldMk cId="2096569790" sldId="279"/>
            <ac:spMk id="2" creationId="{4132E921-D350-406B-BAA3-ADD49CB14E26}"/>
          </ac:spMkLst>
        </pc:spChg>
        <pc:spChg chg="mod">
          <ac:chgData name="MelissaE Martinez" userId="651140dc-18f8-45e8-87b0-d9716dcced0b" providerId="ADAL" clId="{4C07062A-8931-4D3E-9C85-2816ED45F9CE}" dt="2021-06-07T23:27:27.062" v="1231" actId="207"/>
          <ac:spMkLst>
            <pc:docMk/>
            <pc:sldMk cId="2096569790" sldId="279"/>
            <ac:spMk id="3" creationId="{E098EB0C-5DC9-4190-98AE-0BD7C5147EAF}"/>
          </ac:spMkLst>
        </pc:spChg>
        <pc:spChg chg="mod">
          <ac:chgData name="MelissaE Martinez" userId="651140dc-18f8-45e8-87b0-d9716dcced0b" providerId="ADAL" clId="{4C07062A-8931-4D3E-9C85-2816ED45F9CE}" dt="2021-06-07T23:26:01.927" v="1225" actId="207"/>
          <ac:spMkLst>
            <pc:docMk/>
            <pc:sldMk cId="2096569790" sldId="279"/>
            <ac:spMk id="5" creationId="{36C637BA-63D6-40C7-9428-BE605DF66787}"/>
          </ac:spMkLst>
        </pc:spChg>
        <pc:spChg chg="mod">
          <ac:chgData name="MelissaE Martinez" userId="651140dc-18f8-45e8-87b0-d9716dcced0b" providerId="ADAL" clId="{4C07062A-8931-4D3E-9C85-2816ED45F9CE}" dt="2021-06-07T23:26:06.881" v="1226" actId="207"/>
          <ac:spMkLst>
            <pc:docMk/>
            <pc:sldMk cId="2096569790" sldId="279"/>
            <ac:spMk id="6" creationId="{F5F80D31-6C95-4CC3-A247-1F0ABD821709}"/>
          </ac:spMkLst>
        </pc:spChg>
        <pc:spChg chg="mod">
          <ac:chgData name="MelissaE Martinez" userId="651140dc-18f8-45e8-87b0-d9716dcced0b" providerId="ADAL" clId="{4C07062A-8931-4D3E-9C85-2816ED45F9CE}" dt="2021-06-07T23:26:12.828" v="1227" actId="207"/>
          <ac:spMkLst>
            <pc:docMk/>
            <pc:sldMk cId="2096569790" sldId="279"/>
            <ac:spMk id="7" creationId="{95F98B3B-05E7-4301-A76D-41EC00E36C41}"/>
          </ac:spMkLst>
        </pc:spChg>
        <pc:spChg chg="mod">
          <ac:chgData name="MelissaE Martinez" userId="651140dc-18f8-45e8-87b0-d9716dcced0b" providerId="ADAL" clId="{4C07062A-8931-4D3E-9C85-2816ED45F9CE}" dt="2021-06-07T23:26:17.678" v="1228" actId="207"/>
          <ac:spMkLst>
            <pc:docMk/>
            <pc:sldMk cId="2096569790" sldId="279"/>
            <ac:spMk id="8" creationId="{54CC7F3E-FC26-429C-BD78-EC21CBF5ED19}"/>
          </ac:spMkLst>
        </pc:spChg>
        <pc:cxnChg chg="add del mod">
          <ac:chgData name="MelissaE Martinez" userId="651140dc-18f8-45e8-87b0-d9716dcced0b" providerId="ADAL" clId="{4C07062A-8931-4D3E-9C85-2816ED45F9CE}" dt="2021-06-07T23:01:29.126" v="800" actId="11529"/>
          <ac:cxnSpMkLst>
            <pc:docMk/>
            <pc:sldMk cId="2096569790" sldId="279"/>
            <ac:cxnSpMk id="9" creationId="{D1308764-829B-47CD-8EEC-4CC212E425A6}"/>
          </ac:cxnSpMkLst>
        </pc:cxnChg>
      </pc:sldChg>
      <pc:sldChg chg="modSp">
        <pc:chgData name="MelissaE Martinez" userId="651140dc-18f8-45e8-87b0-d9716dcced0b" providerId="ADAL" clId="{4C07062A-8931-4D3E-9C85-2816ED45F9CE}" dt="2021-06-08T16:38:32.428" v="4657" actId="20577"/>
        <pc:sldMkLst>
          <pc:docMk/>
          <pc:sldMk cId="3936397705" sldId="289"/>
        </pc:sldMkLst>
        <pc:spChg chg="mod">
          <ac:chgData name="MelissaE Martinez" userId="651140dc-18f8-45e8-87b0-d9716dcced0b" providerId="ADAL" clId="{4C07062A-8931-4D3E-9C85-2816ED45F9CE}" dt="2021-06-08T16:38:32.428" v="4657" actId="20577"/>
          <ac:spMkLst>
            <pc:docMk/>
            <pc:sldMk cId="3936397705" sldId="289"/>
            <ac:spMk id="3" creationId="{00000000-0000-0000-0000-000000000000}"/>
          </ac:spMkLst>
        </pc:spChg>
      </pc:sldChg>
      <pc:sldChg chg="addSp delSp modSp ord delAnim modAnim modNotesTx">
        <pc:chgData name="MelissaE Martinez" userId="651140dc-18f8-45e8-87b0-d9716dcced0b" providerId="ADAL" clId="{4C07062A-8931-4D3E-9C85-2816ED45F9CE}" dt="2021-06-16T18:51:16.354" v="7398" actId="20577"/>
        <pc:sldMkLst>
          <pc:docMk/>
          <pc:sldMk cId="4120695996" sldId="327"/>
        </pc:sldMkLst>
        <pc:spChg chg="mod">
          <ac:chgData name="MelissaE Martinez" userId="651140dc-18f8-45e8-87b0-d9716dcced0b" providerId="ADAL" clId="{4C07062A-8931-4D3E-9C85-2816ED45F9CE}" dt="2021-06-08T17:53:09.295" v="6274" actId="20577"/>
          <ac:spMkLst>
            <pc:docMk/>
            <pc:sldMk cId="4120695996" sldId="327"/>
            <ac:spMk id="2" creationId="{00000000-0000-0000-0000-000000000000}"/>
          </ac:spMkLst>
        </pc:spChg>
        <pc:spChg chg="mod">
          <ac:chgData name="MelissaE Martinez" userId="651140dc-18f8-45e8-87b0-d9716dcced0b" providerId="ADAL" clId="{4C07062A-8931-4D3E-9C85-2816ED45F9CE}" dt="2021-06-08T17:53:14.778" v="6276" actId="6549"/>
          <ac:spMkLst>
            <pc:docMk/>
            <pc:sldMk cId="4120695996" sldId="327"/>
            <ac:spMk id="3" creationId="{00000000-0000-0000-0000-000000000000}"/>
          </ac:spMkLst>
        </pc:spChg>
        <pc:spChg chg="add mod">
          <ac:chgData name="MelissaE Martinez" userId="651140dc-18f8-45e8-87b0-d9716dcced0b" providerId="ADAL" clId="{4C07062A-8931-4D3E-9C85-2816ED45F9CE}" dt="2021-06-08T22:04:17.420" v="7190" actId="1076"/>
          <ac:spMkLst>
            <pc:docMk/>
            <pc:sldMk cId="4120695996" sldId="327"/>
            <ac:spMk id="4" creationId="{C6F4149F-F3CD-463E-84E7-E2F6CAB4ADAA}"/>
          </ac:spMkLst>
        </pc:spChg>
        <pc:spChg chg="add del mod">
          <ac:chgData name="MelissaE Martinez" userId="651140dc-18f8-45e8-87b0-d9716dcced0b" providerId="ADAL" clId="{4C07062A-8931-4D3E-9C85-2816ED45F9CE}" dt="2021-06-08T17:51:08.937" v="6190" actId="478"/>
          <ac:spMkLst>
            <pc:docMk/>
            <pc:sldMk cId="4120695996" sldId="327"/>
            <ac:spMk id="5" creationId="{07F74F34-E2D6-49EF-A209-2FB322A7CA9C}"/>
          </ac:spMkLst>
        </pc:spChg>
        <pc:spChg chg="add del mod">
          <ac:chgData name="MelissaE Martinez" userId="651140dc-18f8-45e8-87b0-d9716dcced0b" providerId="ADAL" clId="{4C07062A-8931-4D3E-9C85-2816ED45F9CE}" dt="2021-06-08T17:51:11.311" v="6191" actId="478"/>
          <ac:spMkLst>
            <pc:docMk/>
            <pc:sldMk cId="4120695996" sldId="327"/>
            <ac:spMk id="6" creationId="{9A350C2E-2292-4C4E-B9B0-1AF0DC3A05F1}"/>
          </ac:spMkLst>
        </pc:spChg>
        <pc:spChg chg="add del mod">
          <ac:chgData name="MelissaE Martinez" userId="651140dc-18f8-45e8-87b0-d9716dcced0b" providerId="ADAL" clId="{4C07062A-8931-4D3E-9C85-2816ED45F9CE}" dt="2021-06-08T02:18:56.661" v="2664" actId="11529"/>
          <ac:spMkLst>
            <pc:docMk/>
            <pc:sldMk cId="4120695996" sldId="327"/>
            <ac:spMk id="7" creationId="{36F81991-B63E-4F8F-A06D-3DB9E43B2CA1}"/>
          </ac:spMkLst>
        </pc:spChg>
        <pc:grpChg chg="add mod">
          <ac:chgData name="MelissaE Martinez" userId="651140dc-18f8-45e8-87b0-d9716dcced0b" providerId="ADAL" clId="{4C07062A-8931-4D3E-9C85-2816ED45F9CE}" dt="2021-06-08T17:56:44.478" v="6771" actId="962"/>
          <ac:grpSpMkLst>
            <pc:docMk/>
            <pc:sldMk cId="4120695996" sldId="327"/>
            <ac:grpSpMk id="7" creationId="{370584C3-D0F1-46E4-8EED-D6068516D292}"/>
          </ac:grpSpMkLst>
        </pc:grpChg>
        <pc:picChg chg="add del mod">
          <ac:chgData name="MelissaE Martinez" userId="651140dc-18f8-45e8-87b0-d9716dcced0b" providerId="ADAL" clId="{4C07062A-8931-4D3E-9C85-2816ED45F9CE}" dt="2021-06-08T17:51:06.645" v="6189" actId="478"/>
          <ac:picMkLst>
            <pc:docMk/>
            <pc:sldMk cId="4120695996" sldId="327"/>
            <ac:picMk id="4" creationId="{855D3C92-69BE-4284-923E-41C9D4F82D7B}"/>
          </ac:picMkLst>
        </pc:picChg>
      </pc:sldChg>
      <pc:sldChg chg="modSp modNotesTx">
        <pc:chgData name="MelissaE Martinez" userId="651140dc-18f8-45e8-87b0-d9716dcced0b" providerId="ADAL" clId="{4C07062A-8931-4D3E-9C85-2816ED45F9CE}" dt="2021-06-16T19:08:46.466" v="9182" actId="313"/>
        <pc:sldMkLst>
          <pc:docMk/>
          <pc:sldMk cId="1942762357" sldId="335"/>
        </pc:sldMkLst>
        <pc:spChg chg="mod">
          <ac:chgData name="MelissaE Martinez" userId="651140dc-18f8-45e8-87b0-d9716dcced0b" providerId="ADAL" clId="{4C07062A-8931-4D3E-9C85-2816ED45F9CE}" dt="2021-06-08T21:33:14.188" v="6909" actId="20577"/>
          <ac:spMkLst>
            <pc:docMk/>
            <pc:sldMk cId="1942762357" sldId="335"/>
            <ac:spMk id="3" creationId="{E9E3D74E-8706-426C-8F3D-3171D4ECD95F}"/>
          </ac:spMkLst>
        </pc:spChg>
      </pc:sldChg>
      <pc:sldChg chg="addSp modSp mod modNotesTx">
        <pc:chgData name="MelissaE Martinez" userId="651140dc-18f8-45e8-87b0-d9716dcced0b" providerId="ADAL" clId="{4C07062A-8931-4D3E-9C85-2816ED45F9CE}" dt="2021-06-16T18:58:15.686" v="8487" actId="20577"/>
        <pc:sldMkLst>
          <pc:docMk/>
          <pc:sldMk cId="2865625535" sldId="336"/>
        </pc:sldMkLst>
        <pc:spChg chg="mod">
          <ac:chgData name="MelissaE Martinez" userId="651140dc-18f8-45e8-87b0-d9716dcced0b" providerId="ADAL" clId="{4C07062A-8931-4D3E-9C85-2816ED45F9CE}" dt="2021-06-07T23:34:36.581" v="1288" actId="20577"/>
          <ac:spMkLst>
            <pc:docMk/>
            <pc:sldMk cId="2865625535" sldId="336"/>
            <ac:spMk id="2" creationId="{8C900D9F-204F-4663-A774-A487A22C31EA}"/>
          </ac:spMkLst>
        </pc:spChg>
        <pc:spChg chg="mod">
          <ac:chgData name="MelissaE Martinez" userId="651140dc-18f8-45e8-87b0-d9716dcced0b" providerId="ADAL" clId="{4C07062A-8931-4D3E-9C85-2816ED45F9CE}" dt="2021-06-07T23:34:22.112" v="1257" actId="20577"/>
          <ac:spMkLst>
            <pc:docMk/>
            <pc:sldMk cId="2865625535" sldId="336"/>
            <ac:spMk id="3" creationId="{4792E823-5B63-43EA-A13E-A56DB7B36FAA}"/>
          </ac:spMkLst>
        </pc:spChg>
        <pc:graphicFrameChg chg="add mod">
          <ac:chgData name="MelissaE Martinez" userId="651140dc-18f8-45e8-87b0-d9716dcced0b" providerId="ADAL" clId="{4C07062A-8931-4D3E-9C85-2816ED45F9CE}" dt="2021-06-08T16:05:51.045" v="2846" actId="6549"/>
          <ac:graphicFrameMkLst>
            <pc:docMk/>
            <pc:sldMk cId="2865625535" sldId="336"/>
            <ac:graphicFrameMk id="4" creationId="{9BC45121-2B0E-4522-B853-BE859BA35FCA}"/>
          </ac:graphicFrameMkLst>
        </pc:graphicFrameChg>
      </pc:sldChg>
      <pc:sldChg chg="modSp modAnim modNotesTx">
        <pc:chgData name="MelissaE Martinez" userId="651140dc-18f8-45e8-87b0-d9716dcced0b" providerId="ADAL" clId="{4C07062A-8931-4D3E-9C85-2816ED45F9CE}" dt="2021-06-16T18:57:07.399" v="8350" actId="20577"/>
        <pc:sldMkLst>
          <pc:docMk/>
          <pc:sldMk cId="3832178351" sldId="337"/>
        </pc:sldMkLst>
        <pc:spChg chg="mod">
          <ac:chgData name="MelissaE Martinez" userId="651140dc-18f8-45e8-87b0-d9716dcced0b" providerId="ADAL" clId="{4C07062A-8931-4D3E-9C85-2816ED45F9CE}" dt="2021-06-08T15:59:45.628" v="2672" actId="404"/>
          <ac:spMkLst>
            <pc:docMk/>
            <pc:sldMk cId="3832178351" sldId="337"/>
            <ac:spMk id="3" creationId="{00000000-0000-0000-0000-000000000000}"/>
          </ac:spMkLst>
        </pc:spChg>
        <pc:spChg chg="mod">
          <ac:chgData name="MelissaE Martinez" userId="651140dc-18f8-45e8-87b0-d9716dcced0b" providerId="ADAL" clId="{4C07062A-8931-4D3E-9C85-2816ED45F9CE}" dt="2021-06-08T02:10:41.078" v="2309" actId="20577"/>
          <ac:spMkLst>
            <pc:docMk/>
            <pc:sldMk cId="3832178351" sldId="337"/>
            <ac:spMk id="5" creationId="{45576118-3D86-4510-9F25-1300553432A2}"/>
          </ac:spMkLst>
        </pc:spChg>
      </pc:sldChg>
      <pc:sldChg chg="addSp delSp modSp add modNotesTx">
        <pc:chgData name="MelissaE Martinez" userId="651140dc-18f8-45e8-87b0-d9716dcced0b" providerId="ADAL" clId="{4C07062A-8931-4D3E-9C85-2816ED45F9CE}" dt="2021-06-16T18:59:08.067" v="8517" actId="20577"/>
        <pc:sldMkLst>
          <pc:docMk/>
          <pc:sldMk cId="1773763968" sldId="338"/>
        </pc:sldMkLst>
        <pc:spChg chg="mod">
          <ac:chgData name="MelissaE Martinez" userId="651140dc-18f8-45e8-87b0-d9716dcced0b" providerId="ADAL" clId="{4C07062A-8931-4D3E-9C85-2816ED45F9CE}" dt="2021-06-07T16:24:01.779" v="71" actId="20577"/>
          <ac:spMkLst>
            <pc:docMk/>
            <pc:sldMk cId="1773763968" sldId="338"/>
            <ac:spMk id="2" creationId="{120FA9F8-1953-487E-AA0F-ACAB5F99B27B}"/>
          </ac:spMkLst>
        </pc:spChg>
        <pc:spChg chg="mod">
          <ac:chgData name="MelissaE Martinez" userId="651140dc-18f8-45e8-87b0-d9716dcced0b" providerId="ADAL" clId="{4C07062A-8931-4D3E-9C85-2816ED45F9CE}" dt="2021-06-08T21:41:04.134" v="7161" actId="6549"/>
          <ac:spMkLst>
            <pc:docMk/>
            <pc:sldMk cId="1773763968" sldId="338"/>
            <ac:spMk id="3" creationId="{254892EF-9377-4E5A-9522-2DC0AC84DA8A}"/>
          </ac:spMkLst>
        </pc:spChg>
        <pc:picChg chg="add mod">
          <ac:chgData name="MelissaE Martinez" userId="651140dc-18f8-45e8-87b0-d9716dcced0b" providerId="ADAL" clId="{4C07062A-8931-4D3E-9C85-2816ED45F9CE}" dt="2021-06-08T17:24:05.795" v="4781" actId="962"/>
          <ac:picMkLst>
            <pc:docMk/>
            <pc:sldMk cId="1773763968" sldId="338"/>
            <ac:picMk id="4" creationId="{87C3450F-D9E8-46E7-A591-44DD118F97A3}"/>
          </ac:picMkLst>
        </pc:picChg>
        <pc:picChg chg="add del mod">
          <ac:chgData name="MelissaE Martinez" userId="651140dc-18f8-45e8-87b0-d9716dcced0b" providerId="ADAL" clId="{4C07062A-8931-4D3E-9C85-2816ED45F9CE}" dt="2021-06-08T02:16:25.338" v="2647" actId="478"/>
          <ac:picMkLst>
            <pc:docMk/>
            <pc:sldMk cId="1773763968" sldId="338"/>
            <ac:picMk id="5" creationId="{F03495C6-9410-4165-9027-A2760C5225F2}"/>
          </ac:picMkLst>
        </pc:picChg>
        <pc:picChg chg="add mod">
          <ac:chgData name="MelissaE Martinez" userId="651140dc-18f8-45e8-87b0-d9716dcced0b" providerId="ADAL" clId="{4C07062A-8931-4D3E-9C85-2816ED45F9CE}" dt="2021-06-08T17:26:05.078" v="5647" actId="962"/>
          <ac:picMkLst>
            <pc:docMk/>
            <pc:sldMk cId="1773763968" sldId="338"/>
            <ac:picMk id="6" creationId="{D22DC2CE-F957-46F7-A3CF-288EA77EC250}"/>
          </ac:picMkLst>
        </pc:picChg>
        <pc:picChg chg="add mod">
          <ac:chgData name="MelissaE Martinez" userId="651140dc-18f8-45e8-87b0-d9716dcced0b" providerId="ADAL" clId="{4C07062A-8931-4D3E-9C85-2816ED45F9CE}" dt="2021-06-08T17:25:01.362" v="5167" actId="962"/>
          <ac:picMkLst>
            <pc:docMk/>
            <pc:sldMk cId="1773763968" sldId="338"/>
            <ac:picMk id="2050" creationId="{57FC5047-BDB8-48FB-BBF1-F2745217D50C}"/>
          </ac:picMkLst>
        </pc:picChg>
        <pc:picChg chg="add mod modCrop">
          <ac:chgData name="MelissaE Martinez" userId="651140dc-18f8-45e8-87b0-d9716dcced0b" providerId="ADAL" clId="{4C07062A-8931-4D3E-9C85-2816ED45F9CE}" dt="2021-06-08T17:25:42.611" v="5527" actId="962"/>
          <ac:picMkLst>
            <pc:docMk/>
            <pc:sldMk cId="1773763968" sldId="338"/>
            <ac:picMk id="2052" creationId="{866F12AC-73B2-4A93-A21C-CE09E34BA397}"/>
          </ac:picMkLst>
        </pc:picChg>
        <pc:picChg chg="add mod">
          <ac:chgData name="MelissaE Martinez" userId="651140dc-18f8-45e8-87b0-d9716dcced0b" providerId="ADAL" clId="{4C07062A-8931-4D3E-9C85-2816ED45F9CE}" dt="2021-06-08T17:24:30.178" v="4935" actId="962"/>
          <ac:picMkLst>
            <pc:docMk/>
            <pc:sldMk cId="1773763968" sldId="338"/>
            <ac:picMk id="2054" creationId="{03804179-D9F3-4678-9091-6488D9E6330E}"/>
          </ac:picMkLst>
        </pc:picChg>
      </pc:sldChg>
      <pc:sldChg chg="modSp add">
        <pc:chgData name="MelissaE Martinez" userId="651140dc-18f8-45e8-87b0-d9716dcced0b" providerId="ADAL" clId="{4C07062A-8931-4D3E-9C85-2816ED45F9CE}" dt="2021-06-08T16:28:55.099" v="4650" actId="20577"/>
        <pc:sldMkLst>
          <pc:docMk/>
          <pc:sldMk cId="2773478224" sldId="339"/>
        </pc:sldMkLst>
        <pc:spChg chg="mod">
          <ac:chgData name="MelissaE Martinez" userId="651140dc-18f8-45e8-87b0-d9716dcced0b" providerId="ADAL" clId="{4C07062A-8931-4D3E-9C85-2816ED45F9CE}" dt="2021-06-07T16:23:54.665" v="59" actId="20577"/>
          <ac:spMkLst>
            <pc:docMk/>
            <pc:sldMk cId="2773478224" sldId="339"/>
            <ac:spMk id="2" creationId="{854A546A-2281-44AC-89F6-E5F6EA9D337D}"/>
          </ac:spMkLst>
        </pc:spChg>
        <pc:spChg chg="mod">
          <ac:chgData name="MelissaE Martinez" userId="651140dc-18f8-45e8-87b0-d9716dcced0b" providerId="ADAL" clId="{4C07062A-8931-4D3E-9C85-2816ED45F9CE}" dt="2021-06-08T16:28:55.099" v="4650" actId="20577"/>
          <ac:spMkLst>
            <pc:docMk/>
            <pc:sldMk cId="2773478224" sldId="339"/>
            <ac:spMk id="3" creationId="{7B79C2FD-1D91-4A49-8A40-65EC632467BB}"/>
          </ac:spMkLst>
        </pc:spChg>
      </pc:sldChg>
      <pc:sldChg chg="addSp delSp modSp add mod">
        <pc:chgData name="MelissaE Martinez" userId="651140dc-18f8-45e8-87b0-d9716dcced0b" providerId="ADAL" clId="{4C07062A-8931-4D3E-9C85-2816ED45F9CE}" dt="2021-06-08T00:47:19.188" v="1769" actId="403"/>
        <pc:sldMkLst>
          <pc:docMk/>
          <pc:sldMk cId="343037166" sldId="341"/>
        </pc:sldMkLst>
        <pc:spChg chg="mod">
          <ac:chgData name="MelissaE Martinez" userId="651140dc-18f8-45e8-87b0-d9716dcced0b" providerId="ADAL" clId="{4C07062A-8931-4D3E-9C85-2816ED45F9CE}" dt="2021-06-07T23:54:28.513" v="1555" actId="20577"/>
          <ac:spMkLst>
            <pc:docMk/>
            <pc:sldMk cId="343037166" sldId="341"/>
            <ac:spMk id="2" creationId="{CDE21385-774A-44EC-A921-80092D5841E1}"/>
          </ac:spMkLst>
        </pc:spChg>
        <pc:spChg chg="mod">
          <ac:chgData name="MelissaE Martinez" userId="651140dc-18f8-45e8-87b0-d9716dcced0b" providerId="ADAL" clId="{4C07062A-8931-4D3E-9C85-2816ED45F9CE}" dt="2021-06-08T00:47:12.595" v="1768" actId="6549"/>
          <ac:spMkLst>
            <pc:docMk/>
            <pc:sldMk cId="343037166" sldId="341"/>
            <ac:spMk id="3" creationId="{32AAB440-3329-4F25-8278-D19F45EDDB8E}"/>
          </ac:spMkLst>
        </pc:spChg>
        <pc:graphicFrameChg chg="add del mod">
          <ac:chgData name="MelissaE Martinez" userId="651140dc-18f8-45e8-87b0-d9716dcced0b" providerId="ADAL" clId="{4C07062A-8931-4D3E-9C85-2816ED45F9CE}" dt="2021-06-08T00:47:19.188" v="1769" actId="403"/>
          <ac:graphicFrameMkLst>
            <pc:docMk/>
            <pc:sldMk cId="343037166" sldId="341"/>
            <ac:graphicFrameMk id="4" creationId="{D9D51C90-E3E8-4909-941C-6D8629061700}"/>
          </ac:graphicFrameMkLst>
        </pc:graphicFrameChg>
      </pc:sldChg>
      <pc:sldChg chg="modSp add modAnim modNotesTx">
        <pc:chgData name="MelissaE Martinez" userId="651140dc-18f8-45e8-87b0-d9716dcced0b" providerId="ADAL" clId="{4C07062A-8931-4D3E-9C85-2816ED45F9CE}" dt="2021-06-08T16:00:05.361" v="2688" actId="207"/>
        <pc:sldMkLst>
          <pc:docMk/>
          <pc:sldMk cId="1011215777" sldId="342"/>
        </pc:sldMkLst>
        <pc:spChg chg="mod">
          <ac:chgData name="MelissaE Martinez" userId="651140dc-18f8-45e8-87b0-d9716dcced0b" providerId="ADAL" clId="{4C07062A-8931-4D3E-9C85-2816ED45F9CE}" dt="2021-06-08T15:59:51.411" v="2673" actId="6549"/>
          <ac:spMkLst>
            <pc:docMk/>
            <pc:sldMk cId="1011215777" sldId="342"/>
            <ac:spMk id="3" creationId="{00000000-0000-0000-0000-000000000000}"/>
          </ac:spMkLst>
        </pc:spChg>
        <pc:spChg chg="mod">
          <ac:chgData name="MelissaE Martinez" userId="651140dc-18f8-45e8-87b0-d9716dcced0b" providerId="ADAL" clId="{4C07062A-8931-4D3E-9C85-2816ED45F9CE}" dt="2021-06-08T16:00:05.361" v="2688" actId="207"/>
          <ac:spMkLst>
            <pc:docMk/>
            <pc:sldMk cId="1011215777" sldId="342"/>
            <ac:spMk id="5" creationId="{45576118-3D86-4510-9F25-1300553432A2}"/>
          </ac:spMkLst>
        </pc:spChg>
      </pc:sldChg>
      <pc:sldChg chg="addSp delSp modSp add mod modAnim modNotesTx">
        <pc:chgData name="MelissaE Martinez" userId="651140dc-18f8-45e8-87b0-d9716dcced0b" providerId="ADAL" clId="{4C07062A-8931-4D3E-9C85-2816ED45F9CE}" dt="2021-06-16T18:57:28.317" v="8382" actId="20577"/>
        <pc:sldMkLst>
          <pc:docMk/>
          <pc:sldMk cId="1645147858" sldId="343"/>
        </pc:sldMkLst>
        <pc:spChg chg="mod">
          <ac:chgData name="MelissaE Martinez" userId="651140dc-18f8-45e8-87b0-d9716dcced0b" providerId="ADAL" clId="{4C07062A-8931-4D3E-9C85-2816ED45F9CE}" dt="2021-06-07T23:10:09.237" v="884"/>
          <ac:spMkLst>
            <pc:docMk/>
            <pc:sldMk cId="1645147858" sldId="343"/>
            <ac:spMk id="2" creationId="{329E4A87-947F-4A15-BCC4-22CA8CAA8B1B}"/>
          </ac:spMkLst>
        </pc:spChg>
        <pc:graphicFrameChg chg="add del mod">
          <ac:chgData name="MelissaE Martinez" userId="651140dc-18f8-45e8-87b0-d9716dcced0b" providerId="ADAL" clId="{4C07062A-8931-4D3E-9C85-2816ED45F9CE}" dt="2021-06-07T23:10:57.062" v="887" actId="478"/>
          <ac:graphicFrameMkLst>
            <pc:docMk/>
            <pc:sldMk cId="1645147858" sldId="343"/>
            <ac:graphicFrameMk id="6" creationId="{1CF80D8E-6487-46C4-9EF5-D5141964DBF3}"/>
          </ac:graphicFrameMkLst>
        </pc:graphicFrameChg>
        <pc:graphicFrameChg chg="add mod">
          <ac:chgData name="MelissaE Martinez" userId="651140dc-18f8-45e8-87b0-d9716dcced0b" providerId="ADAL" clId="{4C07062A-8931-4D3E-9C85-2816ED45F9CE}" dt="2021-06-07T23:29:10.528" v="1243" actId="255"/>
          <ac:graphicFrameMkLst>
            <pc:docMk/>
            <pc:sldMk cId="1645147858" sldId="343"/>
            <ac:graphicFrameMk id="7" creationId="{9985D947-F0B4-43F4-983C-7E148206DDDD}"/>
          </ac:graphicFrameMkLst>
        </pc:graphicFrameChg>
      </pc:sldChg>
      <pc:sldChg chg="addSp delSp modSp add mod modAnim">
        <pc:chgData name="MelissaE Martinez" userId="651140dc-18f8-45e8-87b0-d9716dcced0b" providerId="ADAL" clId="{4C07062A-8931-4D3E-9C85-2816ED45F9CE}" dt="2021-06-08T16:02:22.445" v="2698"/>
        <pc:sldMkLst>
          <pc:docMk/>
          <pc:sldMk cId="169533851" sldId="346"/>
        </pc:sldMkLst>
        <pc:spChg chg="mod">
          <ac:chgData name="MelissaE Martinez" userId="651140dc-18f8-45e8-87b0-d9716dcced0b" providerId="ADAL" clId="{4C07062A-8931-4D3E-9C85-2816ED45F9CE}" dt="2021-06-08T00:40:42.278" v="1583" actId="20577"/>
          <ac:spMkLst>
            <pc:docMk/>
            <pc:sldMk cId="169533851" sldId="346"/>
            <ac:spMk id="3" creationId="{4792E823-5B63-43EA-A13E-A56DB7B36FAA}"/>
          </ac:spMkLst>
        </pc:spChg>
        <pc:spChg chg="add mod">
          <ac:chgData name="MelissaE Martinez" userId="651140dc-18f8-45e8-87b0-d9716dcced0b" providerId="ADAL" clId="{4C07062A-8931-4D3E-9C85-2816ED45F9CE}" dt="2021-06-08T16:01:41.312" v="2697" actId="1582"/>
          <ac:spMkLst>
            <pc:docMk/>
            <pc:sldMk cId="169533851" sldId="346"/>
            <ac:spMk id="7" creationId="{E9AE9DC9-1D8F-4F85-90A3-47FDE9BF28E7}"/>
          </ac:spMkLst>
        </pc:spChg>
        <pc:graphicFrameChg chg="add del mod">
          <ac:chgData name="MelissaE Martinez" userId="651140dc-18f8-45e8-87b0-d9716dcced0b" providerId="ADAL" clId="{4C07062A-8931-4D3E-9C85-2816ED45F9CE}" dt="2021-06-07T23:39:43.341" v="1304" actId="3680"/>
          <ac:graphicFrameMkLst>
            <pc:docMk/>
            <pc:sldMk cId="169533851" sldId="346"/>
            <ac:graphicFrameMk id="4" creationId="{FF1D4FDB-BB9D-4922-A59B-C3CB23574177}"/>
          </ac:graphicFrameMkLst>
        </pc:graphicFrameChg>
        <pc:graphicFrameChg chg="add mod modGraphic">
          <ac:chgData name="MelissaE Martinez" userId="651140dc-18f8-45e8-87b0-d9716dcced0b" providerId="ADAL" clId="{4C07062A-8931-4D3E-9C85-2816ED45F9CE}" dt="2021-06-08T00:29:26.828" v="1567" actId="14100"/>
          <ac:graphicFrameMkLst>
            <pc:docMk/>
            <pc:sldMk cId="169533851" sldId="346"/>
            <ac:graphicFrameMk id="5" creationId="{064CB78D-17B3-43A6-9EDD-6750284F6781}"/>
          </ac:graphicFrameMkLst>
        </pc:graphicFrameChg>
        <pc:graphicFrameChg chg="add mod">
          <ac:chgData name="MelissaE Martinez" userId="651140dc-18f8-45e8-87b0-d9716dcced0b" providerId="ADAL" clId="{4C07062A-8931-4D3E-9C85-2816ED45F9CE}" dt="2021-06-08T16:00:40.611" v="2689"/>
          <ac:graphicFrameMkLst>
            <pc:docMk/>
            <pc:sldMk cId="169533851" sldId="346"/>
            <ac:graphicFrameMk id="6" creationId="{A16D9BB3-D216-412F-B5B1-35F1073E8538}"/>
          </ac:graphicFrameMkLst>
        </pc:graphicFrameChg>
      </pc:sldChg>
      <pc:sldChg chg="addSp delSp modSp add delAnim modAnim modNotesTx">
        <pc:chgData name="MelissaE Martinez" userId="651140dc-18f8-45e8-87b0-d9716dcced0b" providerId="ADAL" clId="{4C07062A-8931-4D3E-9C85-2816ED45F9CE}" dt="2021-06-16T18:53:16.177" v="7769" actId="20577"/>
        <pc:sldMkLst>
          <pc:docMk/>
          <pc:sldMk cId="2297219447" sldId="347"/>
        </pc:sldMkLst>
        <pc:spChg chg="mod">
          <ac:chgData name="MelissaE Martinez" userId="651140dc-18f8-45e8-87b0-d9716dcced0b" providerId="ADAL" clId="{4C07062A-8931-4D3E-9C85-2816ED45F9CE}" dt="2021-06-08T17:51:58.936" v="6254" actId="20577"/>
          <ac:spMkLst>
            <pc:docMk/>
            <pc:sldMk cId="2297219447" sldId="347"/>
            <ac:spMk id="2" creationId="{00000000-0000-0000-0000-000000000000}"/>
          </ac:spMkLst>
        </pc:spChg>
        <pc:spChg chg="mod">
          <ac:chgData name="MelissaE Martinez" userId="651140dc-18f8-45e8-87b0-d9716dcced0b" providerId="ADAL" clId="{4C07062A-8931-4D3E-9C85-2816ED45F9CE}" dt="2021-06-08T17:53:19.245" v="6277" actId="20577"/>
          <ac:spMkLst>
            <pc:docMk/>
            <pc:sldMk cId="2297219447" sldId="347"/>
            <ac:spMk id="3" creationId="{00000000-0000-0000-0000-000000000000}"/>
          </ac:spMkLst>
        </pc:spChg>
        <pc:spChg chg="mod">
          <ac:chgData name="MelissaE Martinez" userId="651140dc-18f8-45e8-87b0-d9716dcced0b" providerId="ADAL" clId="{4C07062A-8931-4D3E-9C85-2816ED45F9CE}" dt="2021-06-08T17:50:48.854" v="6184" actId="164"/>
          <ac:spMkLst>
            <pc:docMk/>
            <pc:sldMk cId="2297219447" sldId="347"/>
            <ac:spMk id="5" creationId="{07F74F34-E2D6-49EF-A209-2FB322A7CA9C}"/>
          </ac:spMkLst>
        </pc:spChg>
        <pc:spChg chg="del">
          <ac:chgData name="MelissaE Martinez" userId="651140dc-18f8-45e8-87b0-d9716dcced0b" providerId="ADAL" clId="{4C07062A-8931-4D3E-9C85-2816ED45F9CE}" dt="2021-06-08T17:50:19.745" v="6181" actId="478"/>
          <ac:spMkLst>
            <pc:docMk/>
            <pc:sldMk cId="2297219447" sldId="347"/>
            <ac:spMk id="6" creationId="{9A350C2E-2292-4C4E-B9B0-1AF0DC3A05F1}"/>
          </ac:spMkLst>
        </pc:spChg>
        <pc:spChg chg="add mod">
          <ac:chgData name="MelissaE Martinez" userId="651140dc-18f8-45e8-87b0-d9716dcced0b" providerId="ADAL" clId="{4C07062A-8931-4D3E-9C85-2816ED45F9CE}" dt="2021-06-08T17:50:48.854" v="6184" actId="164"/>
          <ac:spMkLst>
            <pc:docMk/>
            <pc:sldMk cId="2297219447" sldId="347"/>
            <ac:spMk id="7" creationId="{B240CFA6-7574-46C6-AF9C-3A084A7868CF}"/>
          </ac:spMkLst>
        </pc:spChg>
        <pc:spChg chg="add mod">
          <ac:chgData name="MelissaE Martinez" userId="651140dc-18f8-45e8-87b0-d9716dcced0b" providerId="ADAL" clId="{4C07062A-8931-4D3E-9C85-2816ED45F9CE}" dt="2021-06-08T22:04:37.994" v="7192" actId="1076"/>
          <ac:spMkLst>
            <pc:docMk/>
            <pc:sldMk cId="2297219447" sldId="347"/>
            <ac:spMk id="9" creationId="{AA14FC59-6525-4DBF-865C-6EC89890269C}"/>
          </ac:spMkLst>
        </pc:spChg>
        <pc:grpChg chg="add mod">
          <ac:chgData name="MelissaE Martinez" userId="651140dc-18f8-45e8-87b0-d9716dcced0b" providerId="ADAL" clId="{4C07062A-8931-4D3E-9C85-2816ED45F9CE}" dt="2021-06-08T17:56:32.954" v="6769" actId="962"/>
          <ac:grpSpMkLst>
            <pc:docMk/>
            <pc:sldMk cId="2297219447" sldId="347"/>
            <ac:grpSpMk id="8" creationId="{C4376CE3-8C6A-4A24-AFD5-05EB6F8A115F}"/>
          </ac:grpSpMkLst>
        </pc:grpChg>
        <pc:picChg chg="mod modCrop">
          <ac:chgData name="MelissaE Martinez" userId="651140dc-18f8-45e8-87b0-d9716dcced0b" providerId="ADAL" clId="{4C07062A-8931-4D3E-9C85-2816ED45F9CE}" dt="2021-06-08T17:50:48.854" v="6184" actId="164"/>
          <ac:picMkLst>
            <pc:docMk/>
            <pc:sldMk cId="2297219447" sldId="347"/>
            <ac:picMk id="4" creationId="{855D3C92-69BE-4284-923E-41C9D4F82D7B}"/>
          </ac:picMkLst>
        </pc:picChg>
      </pc:sldChg>
    </pc:docChg>
  </pc:docChgLst>
  <pc:docChgLst>
    <pc:chgData name="MelissaE Martinez" userId="651140dc-18f8-45e8-87b0-d9716dcced0b" providerId="ADAL" clId="{3A5390DB-EE40-43F3-AEB3-FABFAA69BA40}"/>
    <pc:docChg chg="undo custSel addSld delSld modSld sldOrd">
      <pc:chgData name="MelissaE Martinez" userId="651140dc-18f8-45e8-87b0-d9716dcced0b" providerId="ADAL" clId="{3A5390DB-EE40-43F3-AEB3-FABFAA69BA40}" dt="2021-04-26T04:57:43.275" v="1760" actId="208"/>
      <pc:docMkLst>
        <pc:docMk/>
      </pc:docMkLst>
      <pc:sldChg chg="modSp add ord modAnim modNotesTx">
        <pc:chgData name="MelissaE Martinez" userId="651140dc-18f8-45e8-87b0-d9716dcced0b" providerId="ADAL" clId="{3A5390DB-EE40-43F3-AEB3-FABFAA69BA40}" dt="2021-04-25T06:26:37.902" v="1717"/>
        <pc:sldMkLst>
          <pc:docMk/>
          <pc:sldMk cId="4120695996" sldId="327"/>
        </pc:sldMkLst>
        <pc:spChg chg="mod">
          <ac:chgData name="MelissaE Martinez" userId="651140dc-18f8-45e8-87b0-d9716dcced0b" providerId="ADAL" clId="{3A5390DB-EE40-43F3-AEB3-FABFAA69BA40}" dt="2021-04-25T06:26:37.902" v="1717"/>
          <ac:spMkLst>
            <pc:docMk/>
            <pc:sldMk cId="4120695996" sldId="327"/>
            <ac:spMk id="2" creationId="{00000000-0000-0000-0000-000000000000}"/>
          </ac:spMkLst>
        </pc:spChg>
        <pc:spChg chg="mod">
          <ac:chgData name="MelissaE Martinez" userId="651140dc-18f8-45e8-87b0-d9716dcced0b" providerId="ADAL" clId="{3A5390DB-EE40-43F3-AEB3-FABFAA69BA40}" dt="2021-04-25T06:26:13.271" v="1715" actId="207"/>
          <ac:spMkLst>
            <pc:docMk/>
            <pc:sldMk cId="4120695996" sldId="327"/>
            <ac:spMk id="3" creationId="{00000000-0000-0000-0000-000000000000}"/>
          </ac:spMkLst>
        </pc:spChg>
      </pc:sldChg>
      <pc:sldChg chg="modSp add">
        <pc:chgData name="MelissaE Martinez" userId="651140dc-18f8-45e8-87b0-d9716dcced0b" providerId="ADAL" clId="{3A5390DB-EE40-43F3-AEB3-FABFAA69BA40}" dt="2021-04-25T06:22:39.978" v="1697" actId="20577"/>
        <pc:sldMkLst>
          <pc:docMk/>
          <pc:sldMk cId="1942762357" sldId="335"/>
        </pc:sldMkLst>
        <pc:spChg chg="mod">
          <ac:chgData name="MelissaE Martinez" userId="651140dc-18f8-45e8-87b0-d9716dcced0b" providerId="ADAL" clId="{3A5390DB-EE40-43F3-AEB3-FABFAA69BA40}" dt="2021-04-25T06:22:39.978" v="1697" actId="20577"/>
          <ac:spMkLst>
            <pc:docMk/>
            <pc:sldMk cId="1942762357" sldId="335"/>
            <ac:spMk id="2" creationId="{F7B74B5E-D98B-410C-B28B-CE9944807FE7}"/>
          </ac:spMkLst>
        </pc:spChg>
      </pc:sldChg>
    </pc:docChg>
  </pc:docChgLst>
  <pc:docChgLst>
    <pc:chgData name="MelissaE Martinez" userId="651140dc-18f8-45e8-87b0-d9716dcced0b" providerId="ADAL" clId="{E7B11508-AB26-47BA-8E7A-CA6828669ED7}"/>
    <pc:docChg chg="custSel addSld modSld sldOrd">
      <pc:chgData name="MelissaE Martinez" userId="651140dc-18f8-45e8-87b0-d9716dcced0b" providerId="ADAL" clId="{E7B11508-AB26-47BA-8E7A-CA6828669ED7}" dt="2021-05-13T21:47:30.597" v="707" actId="20577"/>
      <pc:docMkLst>
        <pc:docMk/>
      </pc:docMkLst>
      <pc:sldChg chg="modSp">
        <pc:chgData name="MelissaE Martinez" userId="651140dc-18f8-45e8-87b0-d9716dcced0b" providerId="ADAL" clId="{E7B11508-AB26-47BA-8E7A-CA6828669ED7}" dt="2021-05-11T22:35:04.559" v="230" actId="20577"/>
        <pc:sldMkLst>
          <pc:docMk/>
          <pc:sldMk cId="3936397705" sldId="289"/>
        </pc:sldMkLst>
        <pc:spChg chg="mod">
          <ac:chgData name="MelissaE Martinez" userId="651140dc-18f8-45e8-87b0-d9716dcced0b" providerId="ADAL" clId="{E7B11508-AB26-47BA-8E7A-CA6828669ED7}" dt="2021-05-11T22:35:04.559" v="230" actId="20577"/>
          <ac:spMkLst>
            <pc:docMk/>
            <pc:sldMk cId="3936397705" sldId="289"/>
            <ac:spMk id="3" creationId="{00000000-0000-0000-0000-000000000000}"/>
          </ac:spMkLst>
        </pc:spChg>
      </pc:sldChg>
      <pc:sldChg chg="modSp modAnim modNotesTx">
        <pc:chgData name="MelissaE Martinez" userId="651140dc-18f8-45e8-87b0-d9716dcced0b" providerId="ADAL" clId="{E7B11508-AB26-47BA-8E7A-CA6828669ED7}" dt="2021-05-11T22:41:53.123" v="555" actId="20577"/>
        <pc:sldMkLst>
          <pc:docMk/>
          <pc:sldMk cId="4120695996" sldId="327"/>
        </pc:sldMkLst>
        <pc:spChg chg="mod">
          <ac:chgData name="MelissaE Martinez" userId="651140dc-18f8-45e8-87b0-d9716dcced0b" providerId="ADAL" clId="{E7B11508-AB26-47BA-8E7A-CA6828669ED7}" dt="2021-05-11T22:40:03.994" v="539" actId="20577"/>
          <ac:spMkLst>
            <pc:docMk/>
            <pc:sldMk cId="4120695996" sldId="327"/>
            <ac:spMk id="2" creationId="{00000000-0000-0000-0000-000000000000}"/>
          </ac:spMkLst>
        </pc:spChg>
        <pc:spChg chg="mod">
          <ac:chgData name="MelissaE Martinez" userId="651140dc-18f8-45e8-87b0-d9716dcced0b" providerId="ADAL" clId="{E7B11508-AB26-47BA-8E7A-CA6828669ED7}" dt="2021-05-11T22:41:48.408" v="554" actId="114"/>
          <ac:spMkLst>
            <pc:docMk/>
            <pc:sldMk cId="4120695996" sldId="327"/>
            <ac:spMk id="3" creationId="{00000000-0000-0000-0000-000000000000}"/>
          </ac:spMkLst>
        </pc:spChg>
      </pc:sldChg>
      <pc:sldChg chg="modSp">
        <pc:chgData name="MelissaE Martinez" userId="651140dc-18f8-45e8-87b0-d9716dcced0b" providerId="ADAL" clId="{E7B11508-AB26-47BA-8E7A-CA6828669ED7}" dt="2021-05-13T18:38:41.967" v="661" actId="20577"/>
        <pc:sldMkLst>
          <pc:docMk/>
          <pc:sldMk cId="1942762357" sldId="335"/>
        </pc:sldMkLst>
        <pc:spChg chg="mod">
          <ac:chgData name="MelissaE Martinez" userId="651140dc-18f8-45e8-87b0-d9716dcced0b" providerId="ADAL" clId="{E7B11508-AB26-47BA-8E7A-CA6828669ED7}" dt="2021-05-13T18:38:41.967" v="661" actId="20577"/>
          <ac:spMkLst>
            <pc:docMk/>
            <pc:sldMk cId="1942762357" sldId="335"/>
            <ac:spMk id="3" creationId="{E9E3D74E-8706-426C-8F3D-3171D4ECD95F}"/>
          </ac:spMkLst>
        </pc:spChg>
      </pc:sldChg>
      <pc:sldChg chg="modSp add">
        <pc:chgData name="MelissaE Martinez" userId="651140dc-18f8-45e8-87b0-d9716dcced0b" providerId="ADAL" clId="{E7B11508-AB26-47BA-8E7A-CA6828669ED7}" dt="2021-05-11T22:33:52.905" v="108" actId="20577"/>
        <pc:sldMkLst>
          <pc:docMk/>
          <pc:sldMk cId="2865625535" sldId="336"/>
        </pc:sldMkLst>
        <pc:spChg chg="mod">
          <ac:chgData name="MelissaE Martinez" userId="651140dc-18f8-45e8-87b0-d9716dcced0b" providerId="ADAL" clId="{E7B11508-AB26-47BA-8E7A-CA6828669ED7}" dt="2021-05-11T22:33:52.905" v="108" actId="20577"/>
          <ac:spMkLst>
            <pc:docMk/>
            <pc:sldMk cId="2865625535" sldId="336"/>
            <ac:spMk id="2" creationId="{8C900D9F-204F-4663-A774-A487A22C31EA}"/>
          </ac:spMkLst>
        </pc:spChg>
      </pc:sldChg>
      <pc:sldChg chg="addSp delSp modSp add modAnim modNotesTx">
        <pc:chgData name="MelissaE Martinez" userId="651140dc-18f8-45e8-87b0-d9716dcced0b" providerId="ADAL" clId="{E7B11508-AB26-47BA-8E7A-CA6828669ED7}" dt="2021-05-13T21:47:30.597" v="707" actId="20577"/>
        <pc:sldMkLst>
          <pc:docMk/>
          <pc:sldMk cId="3832178351" sldId="337"/>
        </pc:sldMkLst>
        <pc:spChg chg="del mod">
          <ac:chgData name="MelissaE Martinez" userId="651140dc-18f8-45e8-87b0-d9716dcced0b" providerId="ADAL" clId="{E7B11508-AB26-47BA-8E7A-CA6828669ED7}" dt="2021-05-11T22:41:59.186" v="557" actId="478"/>
          <ac:spMkLst>
            <pc:docMk/>
            <pc:sldMk cId="3832178351" sldId="337"/>
            <ac:spMk id="2" creationId="{00000000-0000-0000-0000-000000000000}"/>
          </ac:spMkLst>
        </pc:spChg>
        <pc:spChg chg="mod">
          <ac:chgData name="MelissaE Martinez" userId="651140dc-18f8-45e8-87b0-d9716dcced0b" providerId="ADAL" clId="{E7B11508-AB26-47BA-8E7A-CA6828669ED7}" dt="2021-05-11T22:43:06.994" v="600" actId="113"/>
          <ac:spMkLst>
            <pc:docMk/>
            <pc:sldMk cId="3832178351" sldId="337"/>
            <ac:spMk id="3" creationId="{00000000-0000-0000-0000-000000000000}"/>
          </ac:spMkLst>
        </pc:spChg>
        <pc:spChg chg="add mod">
          <ac:chgData name="MelissaE Martinez" userId="651140dc-18f8-45e8-87b0-d9716dcced0b" providerId="ADAL" clId="{E7B11508-AB26-47BA-8E7A-CA6828669ED7}" dt="2021-05-13T21:47:30.597" v="707" actId="20577"/>
          <ac:spMkLst>
            <pc:docMk/>
            <pc:sldMk cId="3832178351" sldId="337"/>
            <ac:spMk id="5" creationId="{45576118-3D86-4510-9F25-1300553432A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ellevuec-my.sharepoint.com/personal/melissae_martinez_bellevuecollege_edu/Documents/Desktop/Early%20Alert%20program%202020-21/Spring%202021%20EAP%20call%20lo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ellevuec-my.sharepoint.com/personal/melissae_martinez_bellevuecollege_edu/Documents/Desktop/Early%20Alert%20program%202020-21/Spring%202021%20EAP%20call%20lo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Alerts by Alert</a:t>
            </a:r>
            <a:r>
              <a:rPr lang="en-US" baseline="0"/>
              <a:t> Type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21268789699289"/>
          <c:y val="0.28684677201868913"/>
          <c:w val="0.65217086037072658"/>
          <c:h val="0.7131532279813109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21-452D-B83A-D828FAF5C6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21-452D-B83A-D828FAF5C6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121-452D-B83A-D828FAF5C6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121-452D-B83A-D828FAF5C6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121-452D-B83A-D828FAF5C69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 by alert type'!$A$1:$A$5</c:f>
              <c:strCache>
                <c:ptCount val="5"/>
                <c:pt idx="0">
                  <c:v>Neved attend</c:v>
                </c:pt>
                <c:pt idx="1">
                  <c:v>Missing assignments</c:v>
                </c:pt>
                <c:pt idx="2">
                  <c:v>Missed classes/stopped logging into Canvas</c:v>
                </c:pt>
                <c:pt idx="3">
                  <c:v>Low performance on testing</c:v>
                </c:pt>
                <c:pt idx="4">
                  <c:v>Other</c:v>
                </c:pt>
              </c:strCache>
            </c:strRef>
          </c:cat>
          <c:val>
            <c:numRef>
              <c:f>'Data by alert type'!$B$1:$B$5</c:f>
              <c:numCache>
                <c:formatCode>General</c:formatCode>
                <c:ptCount val="5"/>
                <c:pt idx="0">
                  <c:v>101</c:v>
                </c:pt>
                <c:pt idx="1">
                  <c:v>289</c:v>
                </c:pt>
                <c:pt idx="2">
                  <c:v>105</c:v>
                </c:pt>
                <c:pt idx="3">
                  <c:v>27</c:v>
                </c:pt>
                <c:pt idx="4">
                  <c:v>2</c:v>
                </c:pt>
              </c:numCache>
            </c:numRef>
          </c:val>
          <c:extLst>
            <c:ext xmlns:c16="http://schemas.microsoft.com/office/drawing/2014/chart" uri="{C3380CC4-5D6E-409C-BE32-E72D297353CC}">
              <c16:uniqueId val="{0000000A-2121-452D-B83A-D828FAF5C692}"/>
            </c:ext>
          </c:extLst>
        </c:ser>
        <c:dLbls>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2.5728181388020313E-2"/>
          <c:y val="7.1683375485746534E-2"/>
          <c:w val="0.96506404158760029"/>
          <c:h val="0.16104719504844142"/>
        </c:manualLayout>
      </c:layout>
      <c:overlay val="0"/>
      <c:spPr>
        <a:noFill/>
        <a:ln>
          <a:noFill/>
        </a:ln>
        <a:effectLst/>
      </c:spPr>
      <c:txPr>
        <a:bodyPr rot="0" spcFirstLastPara="1" vertOverflow="ellipsis" vert="horz" wrap="square" anchor="ctr" anchorCtr="1"/>
        <a:lstStyle/>
        <a:p>
          <a:pPr algn="just">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Disciplines with</a:t>
            </a:r>
            <a:r>
              <a:rPr lang="en-US" sz="2000" baseline="0" dirty="0"/>
              <a:t> Highest Number of Alerts </a:t>
            </a:r>
            <a:endParaRPr lang="en-US"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'Class data'!$A$59</c:f>
              <c:strCache>
                <c:ptCount val="1"/>
                <c:pt idx="0">
                  <c:v>ANTH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data'!$B$59</c:f>
              <c:numCache>
                <c:formatCode>General</c:formatCode>
                <c:ptCount val="1"/>
                <c:pt idx="0">
                  <c:v>15</c:v>
                </c:pt>
              </c:numCache>
            </c:numRef>
          </c:val>
          <c:extLst>
            <c:ext xmlns:c16="http://schemas.microsoft.com/office/drawing/2014/chart" uri="{C3380CC4-5D6E-409C-BE32-E72D297353CC}">
              <c16:uniqueId val="{00000000-68AC-4318-8242-998CD3DD75FA}"/>
            </c:ext>
          </c:extLst>
        </c:ser>
        <c:ser>
          <c:idx val="1"/>
          <c:order val="1"/>
          <c:tx>
            <c:strRef>
              <c:f>'Class data'!$A$60</c:f>
              <c:strCache>
                <c:ptCount val="1"/>
                <c:pt idx="0">
                  <c:v>BIOL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data'!$B$60</c:f>
              <c:numCache>
                <c:formatCode>General</c:formatCode>
                <c:ptCount val="1"/>
                <c:pt idx="0">
                  <c:v>19</c:v>
                </c:pt>
              </c:numCache>
            </c:numRef>
          </c:val>
          <c:extLst>
            <c:ext xmlns:c16="http://schemas.microsoft.com/office/drawing/2014/chart" uri="{C3380CC4-5D6E-409C-BE32-E72D297353CC}">
              <c16:uniqueId val="{00000001-68AC-4318-8242-998CD3DD75FA}"/>
            </c:ext>
          </c:extLst>
        </c:ser>
        <c:ser>
          <c:idx val="2"/>
          <c:order val="2"/>
          <c:tx>
            <c:strRef>
              <c:f>'Class data'!$A$61</c:f>
              <c:strCache>
                <c:ptCount val="1"/>
                <c:pt idx="0">
                  <c:v>BUS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data'!$B$61</c:f>
              <c:numCache>
                <c:formatCode>General</c:formatCode>
                <c:ptCount val="1"/>
                <c:pt idx="0">
                  <c:v>25</c:v>
                </c:pt>
              </c:numCache>
            </c:numRef>
          </c:val>
          <c:extLst>
            <c:ext xmlns:c16="http://schemas.microsoft.com/office/drawing/2014/chart" uri="{C3380CC4-5D6E-409C-BE32-E72D297353CC}">
              <c16:uniqueId val="{00000002-68AC-4318-8242-998CD3DD75FA}"/>
            </c:ext>
          </c:extLst>
        </c:ser>
        <c:ser>
          <c:idx val="3"/>
          <c:order val="3"/>
          <c:tx>
            <c:strRef>
              <c:f>'Class data'!$A$62</c:f>
              <c:strCache>
                <c:ptCount val="1"/>
                <c:pt idx="0">
                  <c:v>CMST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data'!$B$62</c:f>
              <c:numCache>
                <c:formatCode>General</c:formatCode>
                <c:ptCount val="1"/>
                <c:pt idx="0">
                  <c:v>30</c:v>
                </c:pt>
              </c:numCache>
            </c:numRef>
          </c:val>
          <c:extLst>
            <c:ext xmlns:c16="http://schemas.microsoft.com/office/drawing/2014/chart" uri="{C3380CC4-5D6E-409C-BE32-E72D297353CC}">
              <c16:uniqueId val="{00000003-68AC-4318-8242-998CD3DD75FA}"/>
            </c:ext>
          </c:extLst>
        </c:ser>
        <c:ser>
          <c:idx val="4"/>
          <c:order val="4"/>
          <c:tx>
            <c:strRef>
              <c:f>'Class data'!$A$63</c:f>
              <c:strCache>
                <c:ptCount val="1"/>
                <c:pt idx="0">
                  <c:v>ECON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data'!$B$63</c:f>
              <c:numCache>
                <c:formatCode>General</c:formatCode>
                <c:ptCount val="1"/>
                <c:pt idx="0">
                  <c:v>17</c:v>
                </c:pt>
              </c:numCache>
            </c:numRef>
          </c:val>
          <c:extLst>
            <c:ext xmlns:c16="http://schemas.microsoft.com/office/drawing/2014/chart" uri="{C3380CC4-5D6E-409C-BE32-E72D297353CC}">
              <c16:uniqueId val="{00000004-68AC-4318-8242-998CD3DD75FA}"/>
            </c:ext>
          </c:extLst>
        </c:ser>
        <c:ser>
          <c:idx val="5"/>
          <c:order val="5"/>
          <c:tx>
            <c:strRef>
              <c:f>'Class data'!$A$64</c:f>
              <c:strCache>
                <c:ptCount val="1"/>
                <c:pt idx="0">
                  <c:v>ENGL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data'!$B$64</c:f>
              <c:numCache>
                <c:formatCode>General</c:formatCode>
                <c:ptCount val="1"/>
                <c:pt idx="0">
                  <c:v>51</c:v>
                </c:pt>
              </c:numCache>
            </c:numRef>
          </c:val>
          <c:extLst>
            <c:ext xmlns:c16="http://schemas.microsoft.com/office/drawing/2014/chart" uri="{C3380CC4-5D6E-409C-BE32-E72D297353CC}">
              <c16:uniqueId val="{00000005-68AC-4318-8242-998CD3DD75FA}"/>
            </c:ext>
          </c:extLst>
        </c:ser>
        <c:ser>
          <c:idx val="6"/>
          <c:order val="6"/>
          <c:tx>
            <c:strRef>
              <c:f>'Class data'!$A$65</c:f>
              <c:strCache>
                <c:ptCount val="1"/>
                <c:pt idx="0">
                  <c:v>HIST</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data'!$B$65</c:f>
              <c:numCache>
                <c:formatCode>General</c:formatCode>
                <c:ptCount val="1"/>
                <c:pt idx="0">
                  <c:v>20</c:v>
                </c:pt>
              </c:numCache>
            </c:numRef>
          </c:val>
          <c:extLst>
            <c:ext xmlns:c16="http://schemas.microsoft.com/office/drawing/2014/chart" uri="{C3380CC4-5D6E-409C-BE32-E72D297353CC}">
              <c16:uniqueId val="{00000006-68AC-4318-8242-998CD3DD75FA}"/>
            </c:ext>
          </c:extLst>
        </c:ser>
        <c:ser>
          <c:idx val="7"/>
          <c:order val="7"/>
          <c:tx>
            <c:strRef>
              <c:f>'Class data'!$A$66</c:f>
              <c:strCache>
                <c:ptCount val="1"/>
                <c:pt idx="0">
                  <c:v>MATH</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data'!$B$66</c:f>
              <c:numCache>
                <c:formatCode>General</c:formatCode>
                <c:ptCount val="1"/>
                <c:pt idx="0">
                  <c:v>66</c:v>
                </c:pt>
              </c:numCache>
            </c:numRef>
          </c:val>
          <c:extLst>
            <c:ext xmlns:c16="http://schemas.microsoft.com/office/drawing/2014/chart" uri="{C3380CC4-5D6E-409C-BE32-E72D297353CC}">
              <c16:uniqueId val="{00000007-68AC-4318-8242-998CD3DD75FA}"/>
            </c:ext>
          </c:extLst>
        </c:ser>
        <c:ser>
          <c:idx val="8"/>
          <c:order val="8"/>
          <c:tx>
            <c:strRef>
              <c:f>'Class data'!$A$67</c:f>
              <c:strCache>
                <c:ptCount val="1"/>
                <c:pt idx="0">
                  <c:v>MKTG</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data'!$B$67</c:f>
              <c:numCache>
                <c:formatCode>General</c:formatCode>
                <c:ptCount val="1"/>
                <c:pt idx="0">
                  <c:v>14</c:v>
                </c:pt>
              </c:numCache>
            </c:numRef>
          </c:val>
          <c:extLst>
            <c:ext xmlns:c16="http://schemas.microsoft.com/office/drawing/2014/chart" uri="{C3380CC4-5D6E-409C-BE32-E72D297353CC}">
              <c16:uniqueId val="{00000008-68AC-4318-8242-998CD3DD75FA}"/>
            </c:ext>
          </c:extLst>
        </c:ser>
        <c:ser>
          <c:idx val="9"/>
          <c:order val="9"/>
          <c:tx>
            <c:strRef>
              <c:f>'Class data'!$A$68</c:f>
              <c:strCache>
                <c:ptCount val="1"/>
                <c:pt idx="0">
                  <c:v>OCEA </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data'!$B$68</c:f>
              <c:numCache>
                <c:formatCode>General</c:formatCode>
                <c:ptCount val="1"/>
                <c:pt idx="0">
                  <c:v>33</c:v>
                </c:pt>
              </c:numCache>
            </c:numRef>
          </c:val>
          <c:extLst>
            <c:ext xmlns:c16="http://schemas.microsoft.com/office/drawing/2014/chart" uri="{C3380CC4-5D6E-409C-BE32-E72D297353CC}">
              <c16:uniqueId val="{00000009-68AC-4318-8242-998CD3DD75FA}"/>
            </c:ext>
          </c:extLst>
        </c:ser>
        <c:ser>
          <c:idx val="10"/>
          <c:order val="10"/>
          <c:tx>
            <c:strRef>
              <c:f>'Class data'!$A$69</c:f>
              <c:strCache>
                <c:ptCount val="1"/>
                <c:pt idx="0">
                  <c:v>PE</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data'!$B$69</c:f>
              <c:numCache>
                <c:formatCode>General</c:formatCode>
                <c:ptCount val="1"/>
                <c:pt idx="0">
                  <c:v>30</c:v>
                </c:pt>
              </c:numCache>
            </c:numRef>
          </c:val>
          <c:extLst>
            <c:ext xmlns:c16="http://schemas.microsoft.com/office/drawing/2014/chart" uri="{C3380CC4-5D6E-409C-BE32-E72D297353CC}">
              <c16:uniqueId val="{0000000A-68AC-4318-8242-998CD3DD75FA}"/>
            </c:ext>
          </c:extLst>
        </c:ser>
        <c:ser>
          <c:idx val="11"/>
          <c:order val="11"/>
          <c:tx>
            <c:strRef>
              <c:f>'Class data'!$A$70</c:f>
              <c:strCache>
                <c:ptCount val="1"/>
                <c:pt idx="0">
                  <c:v>PHIL</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data'!$B$70</c:f>
              <c:numCache>
                <c:formatCode>General</c:formatCode>
                <c:ptCount val="1"/>
                <c:pt idx="0">
                  <c:v>11</c:v>
                </c:pt>
              </c:numCache>
            </c:numRef>
          </c:val>
          <c:extLst>
            <c:ext xmlns:c16="http://schemas.microsoft.com/office/drawing/2014/chart" uri="{C3380CC4-5D6E-409C-BE32-E72D297353CC}">
              <c16:uniqueId val="{0000000B-68AC-4318-8242-998CD3DD75FA}"/>
            </c:ext>
          </c:extLst>
        </c:ser>
        <c:ser>
          <c:idx val="12"/>
          <c:order val="12"/>
          <c:tx>
            <c:strRef>
              <c:f>'Class data'!$A$71</c:f>
              <c:strCache>
                <c:ptCount val="1"/>
                <c:pt idx="0">
                  <c:v>PSYCH</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data'!$B$71</c:f>
              <c:numCache>
                <c:formatCode>General</c:formatCode>
                <c:ptCount val="1"/>
                <c:pt idx="0">
                  <c:v>32</c:v>
                </c:pt>
              </c:numCache>
            </c:numRef>
          </c:val>
          <c:extLst>
            <c:ext xmlns:c16="http://schemas.microsoft.com/office/drawing/2014/chart" uri="{C3380CC4-5D6E-409C-BE32-E72D297353CC}">
              <c16:uniqueId val="{0000000C-68AC-4318-8242-998CD3DD75FA}"/>
            </c:ext>
          </c:extLst>
        </c:ser>
        <c:ser>
          <c:idx val="13"/>
          <c:order val="13"/>
          <c:tx>
            <c:strRef>
              <c:f>'Class data'!$A$72</c:f>
              <c:strCache>
                <c:ptCount val="1"/>
                <c:pt idx="0">
                  <c:v>SOC</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 data'!$B$58</c:f>
              <c:strCache>
                <c:ptCount val="1"/>
                <c:pt idx="0">
                  <c:v>Total alerts submitted</c:v>
                </c:pt>
              </c:strCache>
            </c:strRef>
          </c:cat>
          <c:val>
            <c:numRef>
              <c:f>'Class data'!$B$72</c:f>
              <c:numCache>
                <c:formatCode>General</c:formatCode>
                <c:ptCount val="1"/>
                <c:pt idx="0">
                  <c:v>13</c:v>
                </c:pt>
              </c:numCache>
            </c:numRef>
          </c:val>
          <c:extLst>
            <c:ext xmlns:c16="http://schemas.microsoft.com/office/drawing/2014/chart" uri="{C3380CC4-5D6E-409C-BE32-E72D297353CC}">
              <c16:uniqueId val="{0000000D-68AC-4318-8242-998CD3DD75FA}"/>
            </c:ext>
          </c:extLst>
        </c:ser>
        <c:dLbls>
          <c:showLegendKey val="0"/>
          <c:showVal val="1"/>
          <c:showCatName val="0"/>
          <c:showSerName val="0"/>
          <c:showPercent val="0"/>
          <c:showBubbleSize val="0"/>
        </c:dLbls>
        <c:gapWidth val="150"/>
        <c:overlap val="-25"/>
        <c:axId val="1833276896"/>
        <c:axId val="1931505984"/>
      </c:barChart>
      <c:catAx>
        <c:axId val="1833276896"/>
        <c:scaling>
          <c:orientation val="minMax"/>
        </c:scaling>
        <c:delete val="1"/>
        <c:axPos val="b"/>
        <c:numFmt formatCode="General" sourceLinked="1"/>
        <c:majorTickMark val="none"/>
        <c:minorTickMark val="none"/>
        <c:tickLblPos val="nextTo"/>
        <c:crossAx val="1931505984"/>
        <c:crosses val="autoZero"/>
        <c:auto val="1"/>
        <c:lblAlgn val="ctr"/>
        <c:lblOffset val="100"/>
        <c:noMultiLvlLbl val="0"/>
      </c:catAx>
      <c:valAx>
        <c:axId val="1931505984"/>
        <c:scaling>
          <c:orientation val="minMax"/>
        </c:scaling>
        <c:delete val="1"/>
        <c:axPos val="l"/>
        <c:numFmt formatCode="General" sourceLinked="1"/>
        <c:majorTickMark val="none"/>
        <c:minorTickMark val="none"/>
        <c:tickLblPos val="nextTo"/>
        <c:crossAx val="1833276896"/>
        <c:crosses val="autoZero"/>
        <c:crossBetween val="between"/>
      </c:valAx>
      <c:spPr>
        <a:noFill/>
        <a:ln>
          <a:noFill/>
        </a:ln>
        <a:effectLst/>
      </c:spPr>
    </c:plotArea>
    <c:legend>
      <c:legendPos val="t"/>
      <c:layout>
        <c:manualLayout>
          <c:xMode val="edge"/>
          <c:yMode val="edge"/>
          <c:x val="7.3695640914170052E-2"/>
          <c:y val="7.897783427838348E-2"/>
          <c:w val="0.88091532905842118"/>
          <c:h val="0.13292689071396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strRef>
              <c:f>Sheet2!$A$1:$A$5</c:f>
              <c:strCache>
                <c:ptCount val="5"/>
                <c:pt idx="0">
                  <c:v>Spring 2020*</c:v>
                </c:pt>
                <c:pt idx="1">
                  <c:v>Summer 2020</c:v>
                </c:pt>
                <c:pt idx="2">
                  <c:v>Fall 2020</c:v>
                </c:pt>
                <c:pt idx="3">
                  <c:v>Winter 2021</c:v>
                </c:pt>
                <c:pt idx="4">
                  <c:v>Spring 2021</c:v>
                </c:pt>
              </c:strCache>
            </c:strRef>
          </c:cat>
          <c:val>
            <c:numRef>
              <c:f>Sheet2!$B$1:$B$5</c:f>
              <c:numCache>
                <c:formatCode>General</c:formatCode>
                <c:ptCount val="5"/>
                <c:pt idx="0">
                  <c:v>251</c:v>
                </c:pt>
                <c:pt idx="1">
                  <c:v>6</c:v>
                </c:pt>
                <c:pt idx="2">
                  <c:v>543</c:v>
                </c:pt>
                <c:pt idx="3">
                  <c:v>356</c:v>
                </c:pt>
                <c:pt idx="4">
                  <c:v>524</c:v>
                </c:pt>
              </c:numCache>
            </c:numRef>
          </c:val>
          <c:smooth val="0"/>
          <c:extLst>
            <c:ext xmlns:c16="http://schemas.microsoft.com/office/drawing/2014/chart" uri="{C3380CC4-5D6E-409C-BE32-E72D297353CC}">
              <c16:uniqueId val="{00000000-9E33-439F-A4FE-D185F24E05D9}"/>
            </c:ext>
          </c:extLst>
        </c:ser>
        <c:dLbls>
          <c:showLegendKey val="0"/>
          <c:showVal val="0"/>
          <c:showCatName val="0"/>
          <c:showSerName val="0"/>
          <c:showPercent val="0"/>
          <c:showBubbleSize val="0"/>
        </c:dLbls>
        <c:smooth val="0"/>
        <c:axId val="2000521600"/>
        <c:axId val="2002896480"/>
      </c:lineChart>
      <c:catAx>
        <c:axId val="200052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2896480"/>
        <c:crosses val="autoZero"/>
        <c:auto val="1"/>
        <c:lblAlgn val="ctr"/>
        <c:lblOffset val="100"/>
        <c:noMultiLvlLbl val="0"/>
      </c:catAx>
      <c:valAx>
        <c:axId val="200289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0521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https://bellevuecollege.tfaforms.net/217751?_ga=2.192279279.493073458.1623094731-345974915.1615940185"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bellevuecollege.tfaforms.net/217751?_ga=2.192279279.493073458.1623094731-345974915.1615940185"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6BCDF-AA52-4AF8-91EF-478D8CC4B04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8E7D1476-43CE-4014-BAFD-5170CBECDEAD}">
      <dgm:prSet phldrT="[Text]"/>
      <dgm:spPr>
        <a:solidFill>
          <a:schemeClr val="accent6"/>
        </a:solidFill>
      </dgm:spPr>
      <dgm:t>
        <a:bodyPr/>
        <a:lstStyle/>
        <a:p>
          <a:r>
            <a:rPr lang="en-US" dirty="0"/>
            <a:t>Faculty</a:t>
          </a:r>
        </a:p>
      </dgm:t>
    </dgm:pt>
    <dgm:pt modelId="{012FA906-209A-4A17-9C73-AD9BA473FBAA}" type="parTrans" cxnId="{9DFFAFFE-BCC0-4ECA-9600-8F91938D1A0C}">
      <dgm:prSet/>
      <dgm:spPr/>
      <dgm:t>
        <a:bodyPr/>
        <a:lstStyle/>
        <a:p>
          <a:endParaRPr lang="en-US"/>
        </a:p>
      </dgm:t>
    </dgm:pt>
    <dgm:pt modelId="{17CF022B-F6F7-4E93-A1BD-F9C5C19FF339}" type="sibTrans" cxnId="{9DFFAFFE-BCC0-4ECA-9600-8F91938D1A0C}">
      <dgm:prSet/>
      <dgm:spPr>
        <a:solidFill>
          <a:schemeClr val="accent6"/>
        </a:solidFill>
        <a:ln>
          <a:solidFill>
            <a:schemeClr val="accent6"/>
          </a:solidFill>
        </a:ln>
      </dgm:spPr>
      <dgm:t>
        <a:bodyPr/>
        <a:lstStyle/>
        <a:p>
          <a:endParaRPr lang="en-US"/>
        </a:p>
      </dgm:t>
    </dgm:pt>
    <dgm:pt modelId="{507405A5-30EE-416E-AA5E-954211E60794}">
      <dgm:prSet phldrT="[Text]" custT="1"/>
      <dgm:spPr>
        <a:ln>
          <a:solidFill>
            <a:schemeClr val="accent6"/>
          </a:solidFill>
        </a:ln>
      </dgm:spPr>
      <dgm:t>
        <a:bodyPr/>
        <a:lstStyle/>
        <a:p>
          <a:r>
            <a:rPr lang="en-US" sz="2000" b="1" dirty="0"/>
            <a:t>Observe</a:t>
          </a:r>
        </a:p>
      </dgm:t>
    </dgm:pt>
    <dgm:pt modelId="{1ECCF8CF-E4FB-41F6-846F-1A5DF49DEDE8}" type="parTrans" cxnId="{0F203ACF-4EDC-4E82-9E07-C16A20CC6B0F}">
      <dgm:prSet/>
      <dgm:spPr/>
      <dgm:t>
        <a:bodyPr/>
        <a:lstStyle/>
        <a:p>
          <a:endParaRPr lang="en-US"/>
        </a:p>
      </dgm:t>
    </dgm:pt>
    <dgm:pt modelId="{B3CD24DA-B8F2-4A8F-9CC9-D0311210ACD1}" type="sibTrans" cxnId="{0F203ACF-4EDC-4E82-9E07-C16A20CC6B0F}">
      <dgm:prSet/>
      <dgm:spPr/>
      <dgm:t>
        <a:bodyPr/>
        <a:lstStyle/>
        <a:p>
          <a:endParaRPr lang="en-US"/>
        </a:p>
      </dgm:t>
    </dgm:pt>
    <dgm:pt modelId="{CD47CB69-4742-4F71-AEFA-06CCF82B1836}">
      <dgm:prSet phldrT="[Text]" custT="1"/>
      <dgm:spPr>
        <a:ln>
          <a:solidFill>
            <a:schemeClr val="accent6"/>
          </a:solidFill>
        </a:ln>
      </dgm:spPr>
      <dgm:t>
        <a:bodyPr/>
        <a:lstStyle/>
        <a:p>
          <a:r>
            <a:rPr lang="en-US" sz="2000" dirty="0"/>
            <a:t>Attendance</a:t>
          </a:r>
        </a:p>
      </dgm:t>
    </dgm:pt>
    <dgm:pt modelId="{369592BD-6DA0-4004-8A47-63A68992046A}" type="parTrans" cxnId="{16B048F3-9257-4E16-955F-150F5A1E82B7}">
      <dgm:prSet/>
      <dgm:spPr/>
      <dgm:t>
        <a:bodyPr/>
        <a:lstStyle/>
        <a:p>
          <a:endParaRPr lang="en-US"/>
        </a:p>
      </dgm:t>
    </dgm:pt>
    <dgm:pt modelId="{4CA8B508-1E2A-49BF-89DC-7A99D5308801}" type="sibTrans" cxnId="{16B048F3-9257-4E16-955F-150F5A1E82B7}">
      <dgm:prSet/>
      <dgm:spPr/>
      <dgm:t>
        <a:bodyPr/>
        <a:lstStyle/>
        <a:p>
          <a:endParaRPr lang="en-US"/>
        </a:p>
      </dgm:t>
    </dgm:pt>
    <dgm:pt modelId="{934AE3DC-AFF9-4DFD-A94B-AA93915FDA28}">
      <dgm:prSet phldrT="[Text]"/>
      <dgm:spPr>
        <a:solidFill>
          <a:schemeClr val="accent2"/>
        </a:solidFill>
        <a:ln>
          <a:solidFill>
            <a:schemeClr val="accent2"/>
          </a:solidFill>
        </a:ln>
      </dgm:spPr>
      <dgm:t>
        <a:bodyPr/>
        <a:lstStyle/>
        <a:p>
          <a:r>
            <a:rPr lang="en-US" dirty="0"/>
            <a:t>Faculty</a:t>
          </a:r>
        </a:p>
      </dgm:t>
    </dgm:pt>
    <dgm:pt modelId="{E5895BA6-AC9F-4797-8FA8-10C60DF7105B}" type="parTrans" cxnId="{12122527-3079-4AA8-BF5A-4B690DF9B319}">
      <dgm:prSet/>
      <dgm:spPr/>
      <dgm:t>
        <a:bodyPr/>
        <a:lstStyle/>
        <a:p>
          <a:endParaRPr lang="en-US"/>
        </a:p>
      </dgm:t>
    </dgm:pt>
    <dgm:pt modelId="{0EFB39B0-CAA1-4A2C-8799-81B9B0E11D58}" type="sibTrans" cxnId="{12122527-3079-4AA8-BF5A-4B690DF9B319}">
      <dgm:prSet/>
      <dgm:spPr>
        <a:solidFill>
          <a:schemeClr val="accent2"/>
        </a:solidFill>
        <a:ln>
          <a:solidFill>
            <a:schemeClr val="accent2"/>
          </a:solidFill>
        </a:ln>
      </dgm:spPr>
      <dgm:t>
        <a:bodyPr/>
        <a:lstStyle/>
        <a:p>
          <a:endParaRPr lang="en-US"/>
        </a:p>
      </dgm:t>
    </dgm:pt>
    <dgm:pt modelId="{D44BD769-4C98-4916-B7C1-499A8464005F}">
      <dgm:prSet phldrT="[Text]" custT="1"/>
      <dgm:spPr>
        <a:ln>
          <a:solidFill>
            <a:schemeClr val="accent2"/>
          </a:solidFill>
        </a:ln>
      </dgm:spPr>
      <dgm:t>
        <a:bodyPr/>
        <a:lstStyle/>
        <a:p>
          <a:r>
            <a:rPr lang="en-US" sz="2000" b="1" dirty="0">
              <a:hlinkClick xmlns:r="http://schemas.openxmlformats.org/officeDocument/2006/relationships" r:id="rId1"/>
            </a:rPr>
            <a:t>Submit</a:t>
          </a:r>
          <a:r>
            <a:rPr lang="en-US" sz="2000" dirty="0"/>
            <a:t> Early Alert Form</a:t>
          </a:r>
        </a:p>
      </dgm:t>
    </dgm:pt>
    <dgm:pt modelId="{698B6B6E-0969-4E84-AAE4-E5A3D1C8BE34}" type="parTrans" cxnId="{BC53489B-01F0-4169-BBDD-DA395EC4B640}">
      <dgm:prSet/>
      <dgm:spPr/>
      <dgm:t>
        <a:bodyPr/>
        <a:lstStyle/>
        <a:p>
          <a:endParaRPr lang="en-US"/>
        </a:p>
      </dgm:t>
    </dgm:pt>
    <dgm:pt modelId="{183C32A2-53D8-4D62-A00B-10689333E05E}" type="sibTrans" cxnId="{BC53489B-01F0-4169-BBDD-DA395EC4B640}">
      <dgm:prSet/>
      <dgm:spPr/>
      <dgm:t>
        <a:bodyPr/>
        <a:lstStyle/>
        <a:p>
          <a:endParaRPr lang="en-US"/>
        </a:p>
      </dgm:t>
    </dgm:pt>
    <dgm:pt modelId="{41FDB6CF-9A87-4857-BEF9-14E2B80E715F}">
      <dgm:prSet phldrT="[Text]"/>
      <dgm:spPr>
        <a:solidFill>
          <a:schemeClr val="accent1"/>
        </a:solidFill>
        <a:ln>
          <a:solidFill>
            <a:schemeClr val="accent1"/>
          </a:solidFill>
        </a:ln>
      </dgm:spPr>
      <dgm:t>
        <a:bodyPr/>
        <a:lstStyle/>
        <a:p>
          <a:r>
            <a:rPr lang="en-US" dirty="0"/>
            <a:t>Early Alert</a:t>
          </a:r>
        </a:p>
      </dgm:t>
    </dgm:pt>
    <dgm:pt modelId="{9842C49E-99A3-4D0A-A2C3-17A55CA87177}" type="parTrans" cxnId="{73D34A14-D6C7-4942-80CA-E872AF4A20FC}">
      <dgm:prSet/>
      <dgm:spPr/>
      <dgm:t>
        <a:bodyPr/>
        <a:lstStyle/>
        <a:p>
          <a:endParaRPr lang="en-US"/>
        </a:p>
      </dgm:t>
    </dgm:pt>
    <dgm:pt modelId="{E228D7D8-5A17-40A9-A29E-745B5503C7CD}" type="sibTrans" cxnId="{73D34A14-D6C7-4942-80CA-E872AF4A20FC}">
      <dgm:prSet/>
      <dgm:spPr/>
      <dgm:t>
        <a:bodyPr/>
        <a:lstStyle/>
        <a:p>
          <a:endParaRPr lang="en-US"/>
        </a:p>
      </dgm:t>
    </dgm:pt>
    <dgm:pt modelId="{93740067-1171-499F-8BED-B42C27629192}">
      <dgm:prSet phldrT="[Text]" custT="1"/>
      <dgm:spPr/>
      <dgm:t>
        <a:bodyPr/>
        <a:lstStyle/>
        <a:p>
          <a:r>
            <a:rPr lang="en-US" sz="2000" dirty="0"/>
            <a:t>Alert closed out</a:t>
          </a:r>
        </a:p>
      </dgm:t>
    </dgm:pt>
    <dgm:pt modelId="{823FD750-DF2A-47E4-B675-59AC4D20D8D2}" type="parTrans" cxnId="{8504DCE3-6123-4940-B0F8-553C43877607}">
      <dgm:prSet/>
      <dgm:spPr/>
      <dgm:t>
        <a:bodyPr/>
        <a:lstStyle/>
        <a:p>
          <a:endParaRPr lang="en-US"/>
        </a:p>
      </dgm:t>
    </dgm:pt>
    <dgm:pt modelId="{84369989-96C2-4343-9DDB-D0CEF8307D46}" type="sibTrans" cxnId="{8504DCE3-6123-4940-B0F8-553C43877607}">
      <dgm:prSet/>
      <dgm:spPr/>
      <dgm:t>
        <a:bodyPr/>
        <a:lstStyle/>
        <a:p>
          <a:endParaRPr lang="en-US"/>
        </a:p>
      </dgm:t>
    </dgm:pt>
    <dgm:pt modelId="{6EA5B561-653A-447D-8617-51B0D215BFCA}">
      <dgm:prSet phldrT="[Text]" custT="1"/>
      <dgm:spPr>
        <a:ln>
          <a:solidFill>
            <a:schemeClr val="accent6"/>
          </a:solidFill>
        </a:ln>
      </dgm:spPr>
      <dgm:t>
        <a:bodyPr/>
        <a:lstStyle/>
        <a:p>
          <a:r>
            <a:rPr lang="en-US" sz="2000" dirty="0"/>
            <a:t>Participation</a:t>
          </a:r>
        </a:p>
      </dgm:t>
    </dgm:pt>
    <dgm:pt modelId="{43BAAD1A-B889-4CAA-87ED-DA75C62765D5}" type="parTrans" cxnId="{190EEA64-16CF-414D-816A-943F429DC89F}">
      <dgm:prSet/>
      <dgm:spPr/>
      <dgm:t>
        <a:bodyPr/>
        <a:lstStyle/>
        <a:p>
          <a:endParaRPr lang="en-US"/>
        </a:p>
      </dgm:t>
    </dgm:pt>
    <dgm:pt modelId="{F25C27EB-248A-4EFE-AB49-D9B796869EE8}" type="sibTrans" cxnId="{190EEA64-16CF-414D-816A-943F429DC89F}">
      <dgm:prSet/>
      <dgm:spPr/>
      <dgm:t>
        <a:bodyPr/>
        <a:lstStyle/>
        <a:p>
          <a:endParaRPr lang="en-US"/>
        </a:p>
      </dgm:t>
    </dgm:pt>
    <dgm:pt modelId="{672BFD40-0D57-42EC-9D8E-CFABE4942C7A}">
      <dgm:prSet phldrT="[Text]" custT="1"/>
      <dgm:spPr>
        <a:ln>
          <a:solidFill>
            <a:schemeClr val="accent6"/>
          </a:solidFill>
        </a:ln>
      </dgm:spPr>
      <dgm:t>
        <a:bodyPr/>
        <a:lstStyle/>
        <a:p>
          <a:r>
            <a:rPr lang="en-US" sz="2000" dirty="0"/>
            <a:t>Performance</a:t>
          </a:r>
        </a:p>
      </dgm:t>
    </dgm:pt>
    <dgm:pt modelId="{713F65F6-8B61-430C-9C3D-59890ED3DD65}" type="parTrans" cxnId="{007787FE-A798-4E23-A394-5EE30BBC849D}">
      <dgm:prSet/>
      <dgm:spPr/>
      <dgm:t>
        <a:bodyPr/>
        <a:lstStyle/>
        <a:p>
          <a:endParaRPr lang="en-US"/>
        </a:p>
      </dgm:t>
    </dgm:pt>
    <dgm:pt modelId="{5487B08A-E8AC-4C08-AAF3-4074C84AA7E9}" type="sibTrans" cxnId="{007787FE-A798-4E23-A394-5EE30BBC849D}">
      <dgm:prSet/>
      <dgm:spPr/>
      <dgm:t>
        <a:bodyPr/>
        <a:lstStyle/>
        <a:p>
          <a:endParaRPr lang="en-US"/>
        </a:p>
      </dgm:t>
    </dgm:pt>
    <dgm:pt modelId="{8ADAA0A9-95FB-4048-A2F5-0F0EEDDA597C}">
      <dgm:prSet phldrT="[Text]"/>
      <dgm:spPr/>
      <dgm:t>
        <a:bodyPr/>
        <a:lstStyle/>
        <a:p>
          <a:endParaRPr lang="en-US" sz="2200" dirty="0"/>
        </a:p>
      </dgm:t>
    </dgm:pt>
    <dgm:pt modelId="{CDEF905F-E760-4BA3-9EC6-CA73DD688D66}" type="parTrans" cxnId="{1AA82800-7C54-4558-8CF2-78F1E73A6EB4}">
      <dgm:prSet/>
      <dgm:spPr/>
      <dgm:t>
        <a:bodyPr/>
        <a:lstStyle/>
        <a:p>
          <a:endParaRPr lang="en-US"/>
        </a:p>
      </dgm:t>
    </dgm:pt>
    <dgm:pt modelId="{8E42DCD7-1255-456A-B56C-086010D6B2F4}" type="sibTrans" cxnId="{1AA82800-7C54-4558-8CF2-78F1E73A6EB4}">
      <dgm:prSet/>
      <dgm:spPr/>
      <dgm:t>
        <a:bodyPr/>
        <a:lstStyle/>
        <a:p>
          <a:endParaRPr lang="en-US"/>
        </a:p>
      </dgm:t>
    </dgm:pt>
    <dgm:pt modelId="{F2F468A2-E0FA-4745-8EB9-8A2C52E165ED}">
      <dgm:prSet phldrT="[Text]" custT="1"/>
      <dgm:spPr/>
      <dgm:t>
        <a:bodyPr/>
        <a:lstStyle/>
        <a:p>
          <a:r>
            <a:rPr lang="en-US" sz="2000" dirty="0"/>
            <a:t>Faculty updated</a:t>
          </a:r>
        </a:p>
      </dgm:t>
    </dgm:pt>
    <dgm:pt modelId="{AC80DB55-767F-4864-8D71-9A43EBF6AAB6}" type="parTrans" cxnId="{4373D88C-ADE8-45D0-B729-AA4266B0A129}">
      <dgm:prSet/>
      <dgm:spPr/>
      <dgm:t>
        <a:bodyPr/>
        <a:lstStyle/>
        <a:p>
          <a:endParaRPr lang="en-US"/>
        </a:p>
      </dgm:t>
    </dgm:pt>
    <dgm:pt modelId="{19F4E3E2-4DBC-4EF9-B8C5-066A96CDFFB4}" type="sibTrans" cxnId="{4373D88C-ADE8-45D0-B729-AA4266B0A129}">
      <dgm:prSet/>
      <dgm:spPr/>
      <dgm:t>
        <a:bodyPr/>
        <a:lstStyle/>
        <a:p>
          <a:endParaRPr lang="en-US"/>
        </a:p>
      </dgm:t>
    </dgm:pt>
    <dgm:pt modelId="{42452411-B7FE-4B0C-B83B-B1C0D7233F02}">
      <dgm:prSet/>
      <dgm:spPr>
        <a:solidFill>
          <a:schemeClr val="accent4"/>
        </a:solidFill>
        <a:ln>
          <a:solidFill>
            <a:schemeClr val="accent4"/>
          </a:solidFill>
        </a:ln>
      </dgm:spPr>
      <dgm:t>
        <a:bodyPr/>
        <a:lstStyle/>
        <a:p>
          <a:r>
            <a:rPr lang="en-US" dirty="0"/>
            <a:t>Early Alert</a:t>
          </a:r>
        </a:p>
      </dgm:t>
    </dgm:pt>
    <dgm:pt modelId="{079F09E6-AD1B-45FC-9DF3-D1E4F0E42462}" type="parTrans" cxnId="{9AA97B89-46D1-4F6B-A92C-34017C887DD7}">
      <dgm:prSet/>
      <dgm:spPr/>
      <dgm:t>
        <a:bodyPr/>
        <a:lstStyle/>
        <a:p>
          <a:endParaRPr lang="en-US"/>
        </a:p>
      </dgm:t>
    </dgm:pt>
    <dgm:pt modelId="{6C120732-45D2-43C9-BA48-BBEF78BA0821}" type="sibTrans" cxnId="{9AA97B89-46D1-4F6B-A92C-34017C887DD7}">
      <dgm:prSet/>
      <dgm:spPr>
        <a:solidFill>
          <a:schemeClr val="accent4"/>
        </a:solidFill>
        <a:ln>
          <a:solidFill>
            <a:schemeClr val="accent4"/>
          </a:solidFill>
        </a:ln>
      </dgm:spPr>
      <dgm:t>
        <a:bodyPr/>
        <a:lstStyle/>
        <a:p>
          <a:endParaRPr lang="en-US"/>
        </a:p>
      </dgm:t>
    </dgm:pt>
    <dgm:pt modelId="{6FCCCF66-4F7B-4F52-B534-0AA1B56359D7}">
      <dgm:prSet custT="1"/>
      <dgm:spPr>
        <a:ln>
          <a:solidFill>
            <a:schemeClr val="accent4"/>
          </a:solidFill>
        </a:ln>
      </dgm:spPr>
      <dgm:t>
        <a:bodyPr/>
        <a:lstStyle/>
        <a:p>
          <a:r>
            <a:rPr lang="en-US" sz="1750" dirty="0"/>
            <a:t>Alert is triaged </a:t>
          </a:r>
        </a:p>
      </dgm:t>
    </dgm:pt>
    <dgm:pt modelId="{FC918A56-5DAC-4DF4-B264-C519765A146B}" type="parTrans" cxnId="{75D4341E-17B6-4455-BF7E-F40B67F35B7D}">
      <dgm:prSet/>
      <dgm:spPr/>
      <dgm:t>
        <a:bodyPr/>
        <a:lstStyle/>
        <a:p>
          <a:endParaRPr lang="en-US"/>
        </a:p>
      </dgm:t>
    </dgm:pt>
    <dgm:pt modelId="{8644AE2A-888B-4973-B555-E65515560B4B}" type="sibTrans" cxnId="{75D4341E-17B6-4455-BF7E-F40B67F35B7D}">
      <dgm:prSet/>
      <dgm:spPr/>
      <dgm:t>
        <a:bodyPr/>
        <a:lstStyle/>
        <a:p>
          <a:endParaRPr lang="en-US"/>
        </a:p>
      </dgm:t>
    </dgm:pt>
    <dgm:pt modelId="{0B07B418-4DF5-4198-9156-E08481840CB8}">
      <dgm:prSet custT="1"/>
      <dgm:spPr>
        <a:ln>
          <a:solidFill>
            <a:schemeClr val="accent4"/>
          </a:solidFill>
        </a:ln>
      </dgm:spPr>
      <dgm:t>
        <a:bodyPr/>
        <a:lstStyle/>
        <a:p>
          <a:r>
            <a:rPr lang="en-US" sz="1750" dirty="0"/>
            <a:t>Outreach begins</a:t>
          </a:r>
        </a:p>
      </dgm:t>
    </dgm:pt>
    <dgm:pt modelId="{370C641F-48E8-4B8A-BEDF-60977B5474DF}" type="parTrans" cxnId="{1C04F8E6-9899-438E-8776-AA9CC336F716}">
      <dgm:prSet/>
      <dgm:spPr/>
      <dgm:t>
        <a:bodyPr/>
        <a:lstStyle/>
        <a:p>
          <a:endParaRPr lang="en-US"/>
        </a:p>
      </dgm:t>
    </dgm:pt>
    <dgm:pt modelId="{79D1CCC2-FE2F-425B-8A64-7EBE968D4025}" type="sibTrans" cxnId="{1C04F8E6-9899-438E-8776-AA9CC336F716}">
      <dgm:prSet/>
      <dgm:spPr/>
      <dgm:t>
        <a:bodyPr/>
        <a:lstStyle/>
        <a:p>
          <a:endParaRPr lang="en-US"/>
        </a:p>
      </dgm:t>
    </dgm:pt>
    <dgm:pt modelId="{6D32046F-D296-4578-BD8E-84565C67BA92}">
      <dgm:prSet custT="1"/>
      <dgm:spPr>
        <a:ln>
          <a:solidFill>
            <a:schemeClr val="accent4"/>
          </a:solidFill>
        </a:ln>
      </dgm:spPr>
      <dgm:t>
        <a:bodyPr/>
        <a:lstStyle/>
        <a:p>
          <a:r>
            <a:rPr lang="en-US" sz="1750" dirty="0"/>
            <a:t>Student connected to services and resources</a:t>
          </a:r>
        </a:p>
      </dgm:t>
    </dgm:pt>
    <dgm:pt modelId="{D128188B-B666-4A14-8A6E-DCAF0A04A51D}" type="parTrans" cxnId="{F17C5304-F6A1-4DBA-8D29-48591FD16209}">
      <dgm:prSet/>
      <dgm:spPr/>
      <dgm:t>
        <a:bodyPr/>
        <a:lstStyle/>
        <a:p>
          <a:endParaRPr lang="en-US"/>
        </a:p>
      </dgm:t>
    </dgm:pt>
    <dgm:pt modelId="{36D30BBB-F9DB-4A20-86EA-110EFCDC205B}" type="sibTrans" cxnId="{F17C5304-F6A1-4DBA-8D29-48591FD16209}">
      <dgm:prSet/>
      <dgm:spPr/>
      <dgm:t>
        <a:bodyPr/>
        <a:lstStyle/>
        <a:p>
          <a:endParaRPr lang="en-US"/>
        </a:p>
      </dgm:t>
    </dgm:pt>
    <dgm:pt modelId="{77B571F1-1886-4650-8117-2AEF8E57598F}" type="pres">
      <dgm:prSet presAssocID="{FA96BCDF-AA52-4AF8-91EF-478D8CC4B04C}" presName="Name0" presStyleCnt="0">
        <dgm:presLayoutVars>
          <dgm:dir/>
          <dgm:animLvl val="lvl"/>
          <dgm:resizeHandles val="exact"/>
        </dgm:presLayoutVars>
      </dgm:prSet>
      <dgm:spPr/>
    </dgm:pt>
    <dgm:pt modelId="{90B04604-2693-4A11-997D-1D58D800D1A5}" type="pres">
      <dgm:prSet presAssocID="{FA96BCDF-AA52-4AF8-91EF-478D8CC4B04C}" presName="tSp" presStyleCnt="0"/>
      <dgm:spPr/>
    </dgm:pt>
    <dgm:pt modelId="{A321DD29-9E7E-446F-A3DB-70AC0E81F7DF}" type="pres">
      <dgm:prSet presAssocID="{FA96BCDF-AA52-4AF8-91EF-478D8CC4B04C}" presName="bSp" presStyleCnt="0"/>
      <dgm:spPr/>
    </dgm:pt>
    <dgm:pt modelId="{79F96635-6E45-4A5C-8538-6895E3088AD6}" type="pres">
      <dgm:prSet presAssocID="{FA96BCDF-AA52-4AF8-91EF-478D8CC4B04C}" presName="process" presStyleCnt="0"/>
      <dgm:spPr/>
    </dgm:pt>
    <dgm:pt modelId="{7B0A4F86-A7E4-42C9-9429-29509B4D49AE}" type="pres">
      <dgm:prSet presAssocID="{8E7D1476-43CE-4014-BAFD-5170CBECDEAD}" presName="composite1" presStyleCnt="0"/>
      <dgm:spPr/>
    </dgm:pt>
    <dgm:pt modelId="{0099DA39-23CF-420F-8DF6-3F0578B28778}" type="pres">
      <dgm:prSet presAssocID="{8E7D1476-43CE-4014-BAFD-5170CBECDEAD}" presName="dummyNode1" presStyleLbl="node1" presStyleIdx="0" presStyleCnt="4"/>
      <dgm:spPr/>
    </dgm:pt>
    <dgm:pt modelId="{7113A2CD-29A4-4618-9ECD-73A7922DE088}" type="pres">
      <dgm:prSet presAssocID="{8E7D1476-43CE-4014-BAFD-5170CBECDEAD}" presName="childNode1" presStyleLbl="bgAcc1" presStyleIdx="0" presStyleCnt="4">
        <dgm:presLayoutVars>
          <dgm:bulletEnabled val="1"/>
        </dgm:presLayoutVars>
      </dgm:prSet>
      <dgm:spPr/>
    </dgm:pt>
    <dgm:pt modelId="{BF4F0F65-D8B1-49AC-BE19-8393DB605D8B}" type="pres">
      <dgm:prSet presAssocID="{8E7D1476-43CE-4014-BAFD-5170CBECDEAD}" presName="childNode1tx" presStyleLbl="bgAcc1" presStyleIdx="0" presStyleCnt="4">
        <dgm:presLayoutVars>
          <dgm:bulletEnabled val="1"/>
        </dgm:presLayoutVars>
      </dgm:prSet>
      <dgm:spPr/>
    </dgm:pt>
    <dgm:pt modelId="{9D18F4ED-150B-42E1-B04C-646A9EB37B5B}" type="pres">
      <dgm:prSet presAssocID="{8E7D1476-43CE-4014-BAFD-5170CBECDEAD}" presName="parentNode1" presStyleLbl="node1" presStyleIdx="0" presStyleCnt="4">
        <dgm:presLayoutVars>
          <dgm:chMax val="1"/>
          <dgm:bulletEnabled val="1"/>
        </dgm:presLayoutVars>
      </dgm:prSet>
      <dgm:spPr/>
    </dgm:pt>
    <dgm:pt modelId="{A9655B1E-AF20-4C96-9059-0B34E9DB49C0}" type="pres">
      <dgm:prSet presAssocID="{8E7D1476-43CE-4014-BAFD-5170CBECDEAD}" presName="connSite1" presStyleCnt="0"/>
      <dgm:spPr/>
    </dgm:pt>
    <dgm:pt modelId="{6BDCD0B3-D1B8-415E-8383-D6A7DA373489}" type="pres">
      <dgm:prSet presAssocID="{17CF022B-F6F7-4E93-A1BD-F9C5C19FF339}" presName="Name9" presStyleLbl="sibTrans2D1" presStyleIdx="0" presStyleCnt="3"/>
      <dgm:spPr/>
    </dgm:pt>
    <dgm:pt modelId="{40460076-8D65-4DFD-BBE3-9D5F8F37BA45}" type="pres">
      <dgm:prSet presAssocID="{934AE3DC-AFF9-4DFD-A94B-AA93915FDA28}" presName="composite2" presStyleCnt="0"/>
      <dgm:spPr/>
    </dgm:pt>
    <dgm:pt modelId="{4FF9FF83-1843-4AEB-BB98-39EB2DF31CEF}" type="pres">
      <dgm:prSet presAssocID="{934AE3DC-AFF9-4DFD-A94B-AA93915FDA28}" presName="dummyNode2" presStyleLbl="node1" presStyleIdx="0" presStyleCnt="4"/>
      <dgm:spPr/>
    </dgm:pt>
    <dgm:pt modelId="{4F1B3D98-2DB7-4BE3-AA63-009044B8D85B}" type="pres">
      <dgm:prSet presAssocID="{934AE3DC-AFF9-4DFD-A94B-AA93915FDA28}" presName="childNode2" presStyleLbl="bgAcc1" presStyleIdx="1" presStyleCnt="4">
        <dgm:presLayoutVars>
          <dgm:bulletEnabled val="1"/>
        </dgm:presLayoutVars>
      </dgm:prSet>
      <dgm:spPr/>
    </dgm:pt>
    <dgm:pt modelId="{232143FE-D560-4A88-B61C-F85444C2B0FE}" type="pres">
      <dgm:prSet presAssocID="{934AE3DC-AFF9-4DFD-A94B-AA93915FDA28}" presName="childNode2tx" presStyleLbl="bgAcc1" presStyleIdx="1" presStyleCnt="4">
        <dgm:presLayoutVars>
          <dgm:bulletEnabled val="1"/>
        </dgm:presLayoutVars>
      </dgm:prSet>
      <dgm:spPr/>
    </dgm:pt>
    <dgm:pt modelId="{24A164D7-E482-4037-B2E5-8369F67E70FD}" type="pres">
      <dgm:prSet presAssocID="{934AE3DC-AFF9-4DFD-A94B-AA93915FDA28}" presName="parentNode2" presStyleLbl="node1" presStyleIdx="1" presStyleCnt="4">
        <dgm:presLayoutVars>
          <dgm:chMax val="0"/>
          <dgm:bulletEnabled val="1"/>
        </dgm:presLayoutVars>
      </dgm:prSet>
      <dgm:spPr/>
    </dgm:pt>
    <dgm:pt modelId="{D89AF981-0C1B-45CB-A175-52C8A7E7CA00}" type="pres">
      <dgm:prSet presAssocID="{934AE3DC-AFF9-4DFD-A94B-AA93915FDA28}" presName="connSite2" presStyleCnt="0"/>
      <dgm:spPr/>
    </dgm:pt>
    <dgm:pt modelId="{4022324A-20A8-42DF-8C82-B96ACB642660}" type="pres">
      <dgm:prSet presAssocID="{0EFB39B0-CAA1-4A2C-8799-81B9B0E11D58}" presName="Name18" presStyleLbl="sibTrans2D1" presStyleIdx="1" presStyleCnt="3"/>
      <dgm:spPr/>
    </dgm:pt>
    <dgm:pt modelId="{E08ECE69-11C6-477F-95C2-16D34156D5E0}" type="pres">
      <dgm:prSet presAssocID="{42452411-B7FE-4B0C-B83B-B1C0D7233F02}" presName="composite1" presStyleCnt="0"/>
      <dgm:spPr/>
    </dgm:pt>
    <dgm:pt modelId="{06212C5F-D549-4A01-B101-2FC5C8E9744C}" type="pres">
      <dgm:prSet presAssocID="{42452411-B7FE-4B0C-B83B-B1C0D7233F02}" presName="dummyNode1" presStyleLbl="node1" presStyleIdx="1" presStyleCnt="4"/>
      <dgm:spPr/>
    </dgm:pt>
    <dgm:pt modelId="{46DB3DC8-199A-41ED-A166-DB14D8838BA2}" type="pres">
      <dgm:prSet presAssocID="{42452411-B7FE-4B0C-B83B-B1C0D7233F02}" presName="childNode1" presStyleLbl="bgAcc1" presStyleIdx="2" presStyleCnt="4">
        <dgm:presLayoutVars>
          <dgm:bulletEnabled val="1"/>
        </dgm:presLayoutVars>
      </dgm:prSet>
      <dgm:spPr/>
    </dgm:pt>
    <dgm:pt modelId="{159E790C-E12D-4D3C-AF77-954701FE09A2}" type="pres">
      <dgm:prSet presAssocID="{42452411-B7FE-4B0C-B83B-B1C0D7233F02}" presName="childNode1tx" presStyleLbl="bgAcc1" presStyleIdx="2" presStyleCnt="4">
        <dgm:presLayoutVars>
          <dgm:bulletEnabled val="1"/>
        </dgm:presLayoutVars>
      </dgm:prSet>
      <dgm:spPr/>
    </dgm:pt>
    <dgm:pt modelId="{38CC8ED5-2FF5-44C8-BCF3-2AD0D62A3D49}" type="pres">
      <dgm:prSet presAssocID="{42452411-B7FE-4B0C-B83B-B1C0D7233F02}" presName="parentNode1" presStyleLbl="node1" presStyleIdx="2" presStyleCnt="4">
        <dgm:presLayoutVars>
          <dgm:chMax val="1"/>
          <dgm:bulletEnabled val="1"/>
        </dgm:presLayoutVars>
      </dgm:prSet>
      <dgm:spPr/>
    </dgm:pt>
    <dgm:pt modelId="{89C5E1A3-A6C9-4A5B-A50F-20324ED2D143}" type="pres">
      <dgm:prSet presAssocID="{42452411-B7FE-4B0C-B83B-B1C0D7233F02}" presName="connSite1" presStyleCnt="0"/>
      <dgm:spPr/>
    </dgm:pt>
    <dgm:pt modelId="{44621406-66EE-4AD3-B422-0D2D71DD5F62}" type="pres">
      <dgm:prSet presAssocID="{6C120732-45D2-43C9-BA48-BBEF78BA0821}" presName="Name9" presStyleLbl="sibTrans2D1" presStyleIdx="2" presStyleCnt="3"/>
      <dgm:spPr/>
    </dgm:pt>
    <dgm:pt modelId="{E2EDF016-BEB6-45E2-BD37-96CBFBA35AE2}" type="pres">
      <dgm:prSet presAssocID="{41FDB6CF-9A87-4857-BEF9-14E2B80E715F}" presName="composite2" presStyleCnt="0"/>
      <dgm:spPr/>
    </dgm:pt>
    <dgm:pt modelId="{AEAF9F2F-670D-405D-BC93-BA1252D0C40C}" type="pres">
      <dgm:prSet presAssocID="{41FDB6CF-9A87-4857-BEF9-14E2B80E715F}" presName="dummyNode2" presStyleLbl="node1" presStyleIdx="2" presStyleCnt="4"/>
      <dgm:spPr/>
    </dgm:pt>
    <dgm:pt modelId="{C9CDC2B3-328A-4A1A-9268-0A47542B12E7}" type="pres">
      <dgm:prSet presAssocID="{41FDB6CF-9A87-4857-BEF9-14E2B80E715F}" presName="childNode2" presStyleLbl="bgAcc1" presStyleIdx="3" presStyleCnt="4">
        <dgm:presLayoutVars>
          <dgm:bulletEnabled val="1"/>
        </dgm:presLayoutVars>
      </dgm:prSet>
      <dgm:spPr/>
    </dgm:pt>
    <dgm:pt modelId="{E2C77600-7FC8-4090-B85C-2282F3A983AD}" type="pres">
      <dgm:prSet presAssocID="{41FDB6CF-9A87-4857-BEF9-14E2B80E715F}" presName="childNode2tx" presStyleLbl="bgAcc1" presStyleIdx="3" presStyleCnt="4">
        <dgm:presLayoutVars>
          <dgm:bulletEnabled val="1"/>
        </dgm:presLayoutVars>
      </dgm:prSet>
      <dgm:spPr/>
    </dgm:pt>
    <dgm:pt modelId="{66BB4CE8-226A-400A-8261-6960DFEC680C}" type="pres">
      <dgm:prSet presAssocID="{41FDB6CF-9A87-4857-BEF9-14E2B80E715F}" presName="parentNode2" presStyleLbl="node1" presStyleIdx="3" presStyleCnt="4">
        <dgm:presLayoutVars>
          <dgm:chMax val="0"/>
          <dgm:bulletEnabled val="1"/>
        </dgm:presLayoutVars>
      </dgm:prSet>
      <dgm:spPr/>
    </dgm:pt>
    <dgm:pt modelId="{72807223-A0E6-491B-8905-3707A03F5EFD}" type="pres">
      <dgm:prSet presAssocID="{41FDB6CF-9A87-4857-BEF9-14E2B80E715F}" presName="connSite2" presStyleCnt="0"/>
      <dgm:spPr/>
    </dgm:pt>
  </dgm:ptLst>
  <dgm:cxnLst>
    <dgm:cxn modelId="{1AA82800-7C54-4558-8CF2-78F1E73A6EB4}" srcId="{41FDB6CF-9A87-4857-BEF9-14E2B80E715F}" destId="{8ADAA0A9-95FB-4048-A2F5-0F0EEDDA597C}" srcOrd="2" destOrd="0" parTransId="{CDEF905F-E760-4BA3-9EC6-CA73DD688D66}" sibTransId="{8E42DCD7-1255-456A-B56C-086010D6B2F4}"/>
    <dgm:cxn modelId="{34CF4303-09E5-4780-81E6-F58F0BCCD11B}" type="presOf" srcId="{FA96BCDF-AA52-4AF8-91EF-478D8CC4B04C}" destId="{77B571F1-1886-4650-8117-2AEF8E57598F}" srcOrd="0" destOrd="0" presId="urn:microsoft.com/office/officeart/2005/8/layout/hProcess4"/>
    <dgm:cxn modelId="{F17C5304-F6A1-4DBA-8D29-48591FD16209}" srcId="{42452411-B7FE-4B0C-B83B-B1C0D7233F02}" destId="{6D32046F-D296-4578-BD8E-84565C67BA92}" srcOrd="2" destOrd="0" parTransId="{D128188B-B666-4A14-8A6E-DCAF0A04A51D}" sibTransId="{36D30BBB-F9DB-4A20-86EA-110EFCDC205B}"/>
    <dgm:cxn modelId="{F9F05410-3DB4-4939-8C1E-D1072EE4416B}" type="presOf" srcId="{0B07B418-4DF5-4198-9156-E08481840CB8}" destId="{159E790C-E12D-4D3C-AF77-954701FE09A2}" srcOrd="1" destOrd="1" presId="urn:microsoft.com/office/officeart/2005/8/layout/hProcess4"/>
    <dgm:cxn modelId="{73D34A14-D6C7-4942-80CA-E872AF4A20FC}" srcId="{FA96BCDF-AA52-4AF8-91EF-478D8CC4B04C}" destId="{41FDB6CF-9A87-4857-BEF9-14E2B80E715F}" srcOrd="3" destOrd="0" parTransId="{9842C49E-99A3-4D0A-A2C3-17A55CA87177}" sibTransId="{E228D7D8-5A17-40A9-A29E-745B5503C7CD}"/>
    <dgm:cxn modelId="{75D4341E-17B6-4455-BF7E-F40B67F35B7D}" srcId="{42452411-B7FE-4B0C-B83B-B1C0D7233F02}" destId="{6FCCCF66-4F7B-4F52-B534-0AA1B56359D7}" srcOrd="0" destOrd="0" parTransId="{FC918A56-5DAC-4DF4-B264-C519765A146B}" sibTransId="{8644AE2A-888B-4973-B555-E65515560B4B}"/>
    <dgm:cxn modelId="{12122527-3079-4AA8-BF5A-4B690DF9B319}" srcId="{FA96BCDF-AA52-4AF8-91EF-478D8CC4B04C}" destId="{934AE3DC-AFF9-4DFD-A94B-AA93915FDA28}" srcOrd="1" destOrd="0" parTransId="{E5895BA6-AC9F-4797-8FA8-10C60DF7105B}" sibTransId="{0EFB39B0-CAA1-4A2C-8799-81B9B0E11D58}"/>
    <dgm:cxn modelId="{894A8427-71A4-4930-8426-A9443ED13296}" type="presOf" srcId="{D44BD769-4C98-4916-B7C1-499A8464005F}" destId="{4F1B3D98-2DB7-4BE3-AA63-009044B8D85B}" srcOrd="0" destOrd="0" presId="urn:microsoft.com/office/officeart/2005/8/layout/hProcess4"/>
    <dgm:cxn modelId="{417CA728-61F7-400E-A397-5440F42CE1CF}" type="presOf" srcId="{0EFB39B0-CAA1-4A2C-8799-81B9B0E11D58}" destId="{4022324A-20A8-42DF-8C82-B96ACB642660}" srcOrd="0" destOrd="0" presId="urn:microsoft.com/office/officeart/2005/8/layout/hProcess4"/>
    <dgm:cxn modelId="{89B4D52B-2112-48A0-903C-1D915E8CFEE6}" type="presOf" srcId="{6FCCCF66-4F7B-4F52-B534-0AA1B56359D7}" destId="{46DB3DC8-199A-41ED-A166-DB14D8838BA2}" srcOrd="0" destOrd="0" presId="urn:microsoft.com/office/officeart/2005/8/layout/hProcess4"/>
    <dgm:cxn modelId="{6A36342D-1BE5-4DAB-BCEE-5C6206B9A456}" type="presOf" srcId="{6D32046F-D296-4578-BD8E-84565C67BA92}" destId="{46DB3DC8-199A-41ED-A166-DB14D8838BA2}" srcOrd="0" destOrd="2" presId="urn:microsoft.com/office/officeart/2005/8/layout/hProcess4"/>
    <dgm:cxn modelId="{71C0C82D-A297-44D2-906D-D6AE89A1EC46}" type="presOf" srcId="{0B07B418-4DF5-4198-9156-E08481840CB8}" destId="{46DB3DC8-199A-41ED-A166-DB14D8838BA2}" srcOrd="0" destOrd="1" presId="urn:microsoft.com/office/officeart/2005/8/layout/hProcess4"/>
    <dgm:cxn modelId="{48A1E62F-83EB-49CC-A4EE-59DD05761610}" type="presOf" srcId="{93740067-1171-499F-8BED-B42C27629192}" destId="{E2C77600-7FC8-4090-B85C-2282F3A983AD}" srcOrd="1" destOrd="0" presId="urn:microsoft.com/office/officeart/2005/8/layout/hProcess4"/>
    <dgm:cxn modelId="{7BFF4C5F-B463-4B97-BE41-F4A2A5E7CB29}" type="presOf" srcId="{F2F468A2-E0FA-4745-8EB9-8A2C52E165ED}" destId="{E2C77600-7FC8-4090-B85C-2282F3A983AD}" srcOrd="1" destOrd="1" presId="urn:microsoft.com/office/officeart/2005/8/layout/hProcess4"/>
    <dgm:cxn modelId="{10BED141-9BD7-422F-96ED-5BBD8FE5FC49}" type="presOf" srcId="{8ADAA0A9-95FB-4048-A2F5-0F0EEDDA597C}" destId="{C9CDC2B3-328A-4A1A-9268-0A47542B12E7}" srcOrd="0" destOrd="2" presId="urn:microsoft.com/office/officeart/2005/8/layout/hProcess4"/>
    <dgm:cxn modelId="{190EEA64-16CF-414D-816A-943F429DC89F}" srcId="{507405A5-30EE-416E-AA5E-954211E60794}" destId="{6EA5B561-653A-447D-8617-51B0D215BFCA}" srcOrd="1" destOrd="0" parTransId="{43BAAD1A-B889-4CAA-87ED-DA75C62765D5}" sibTransId="{F25C27EB-248A-4EFE-AB49-D9B796869EE8}"/>
    <dgm:cxn modelId="{29F85A6F-C8D4-4D03-BA6A-9563B53FDA3E}" type="presOf" srcId="{93740067-1171-499F-8BED-B42C27629192}" destId="{C9CDC2B3-328A-4A1A-9268-0A47542B12E7}" srcOrd="0" destOrd="0" presId="urn:microsoft.com/office/officeart/2005/8/layout/hProcess4"/>
    <dgm:cxn modelId="{54CF4453-88B3-4E6C-8E04-CBFBE5C72770}" type="presOf" srcId="{672BFD40-0D57-42EC-9D8E-CFABE4942C7A}" destId="{BF4F0F65-D8B1-49AC-BE19-8393DB605D8B}" srcOrd="1" destOrd="3" presId="urn:microsoft.com/office/officeart/2005/8/layout/hProcess4"/>
    <dgm:cxn modelId="{63650757-3782-474B-BC92-52C6F7582BC3}" type="presOf" srcId="{6D32046F-D296-4578-BD8E-84565C67BA92}" destId="{159E790C-E12D-4D3C-AF77-954701FE09A2}" srcOrd="1" destOrd="2" presId="urn:microsoft.com/office/officeart/2005/8/layout/hProcess4"/>
    <dgm:cxn modelId="{7AA3AB58-5FDD-4D45-A903-52D43033A6CF}" type="presOf" srcId="{507405A5-30EE-416E-AA5E-954211E60794}" destId="{BF4F0F65-D8B1-49AC-BE19-8393DB605D8B}" srcOrd="1" destOrd="0" presId="urn:microsoft.com/office/officeart/2005/8/layout/hProcess4"/>
    <dgm:cxn modelId="{E524305A-BBEE-4449-A936-35353313EA6A}" type="presOf" srcId="{17CF022B-F6F7-4E93-A1BD-F9C5C19FF339}" destId="{6BDCD0B3-D1B8-415E-8383-D6A7DA373489}" srcOrd="0" destOrd="0" presId="urn:microsoft.com/office/officeart/2005/8/layout/hProcess4"/>
    <dgm:cxn modelId="{FE2A3D7B-E54B-4184-A06F-EBBAC2BFA19A}" type="presOf" srcId="{CD47CB69-4742-4F71-AEFA-06CCF82B1836}" destId="{7113A2CD-29A4-4618-9ECD-73A7922DE088}" srcOrd="0" destOrd="1" presId="urn:microsoft.com/office/officeart/2005/8/layout/hProcess4"/>
    <dgm:cxn modelId="{9AA97B89-46D1-4F6B-A92C-34017C887DD7}" srcId="{FA96BCDF-AA52-4AF8-91EF-478D8CC4B04C}" destId="{42452411-B7FE-4B0C-B83B-B1C0D7233F02}" srcOrd="2" destOrd="0" parTransId="{079F09E6-AD1B-45FC-9DF3-D1E4F0E42462}" sibTransId="{6C120732-45D2-43C9-BA48-BBEF78BA0821}"/>
    <dgm:cxn modelId="{4373D88C-ADE8-45D0-B729-AA4266B0A129}" srcId="{41FDB6CF-9A87-4857-BEF9-14E2B80E715F}" destId="{F2F468A2-E0FA-4745-8EB9-8A2C52E165ED}" srcOrd="1" destOrd="0" parTransId="{AC80DB55-767F-4864-8D71-9A43EBF6AAB6}" sibTransId="{19F4E3E2-4DBC-4EF9-B8C5-066A96CDFFB4}"/>
    <dgm:cxn modelId="{8F3FA295-C011-4509-95C1-0CC83557BE04}" type="presOf" srcId="{CD47CB69-4742-4F71-AEFA-06CCF82B1836}" destId="{BF4F0F65-D8B1-49AC-BE19-8393DB605D8B}" srcOrd="1" destOrd="1" presId="urn:microsoft.com/office/officeart/2005/8/layout/hProcess4"/>
    <dgm:cxn modelId="{2857F396-C0E4-45B7-9913-1A437872752E}" type="presOf" srcId="{6EA5B561-653A-447D-8617-51B0D215BFCA}" destId="{7113A2CD-29A4-4618-9ECD-73A7922DE088}" srcOrd="0" destOrd="2" presId="urn:microsoft.com/office/officeart/2005/8/layout/hProcess4"/>
    <dgm:cxn modelId="{BC53489B-01F0-4169-BBDD-DA395EC4B640}" srcId="{934AE3DC-AFF9-4DFD-A94B-AA93915FDA28}" destId="{D44BD769-4C98-4916-B7C1-499A8464005F}" srcOrd="0" destOrd="0" parTransId="{698B6B6E-0969-4E84-AAE4-E5A3D1C8BE34}" sibTransId="{183C32A2-53D8-4D62-A00B-10689333E05E}"/>
    <dgm:cxn modelId="{3BFA489B-6194-4A72-9AF2-B1F5E8A9530D}" type="presOf" srcId="{41FDB6CF-9A87-4857-BEF9-14E2B80E715F}" destId="{66BB4CE8-226A-400A-8261-6960DFEC680C}" srcOrd="0" destOrd="0" presId="urn:microsoft.com/office/officeart/2005/8/layout/hProcess4"/>
    <dgm:cxn modelId="{2538F3A8-7F18-40CD-A22F-FD36B14062DC}" type="presOf" srcId="{507405A5-30EE-416E-AA5E-954211E60794}" destId="{7113A2CD-29A4-4618-9ECD-73A7922DE088}" srcOrd="0" destOrd="0" presId="urn:microsoft.com/office/officeart/2005/8/layout/hProcess4"/>
    <dgm:cxn modelId="{8DB3CDB0-D388-4EE7-82A7-47EB3BF4FE0F}" type="presOf" srcId="{D44BD769-4C98-4916-B7C1-499A8464005F}" destId="{232143FE-D560-4A88-B61C-F85444C2B0FE}" srcOrd="1" destOrd="0" presId="urn:microsoft.com/office/officeart/2005/8/layout/hProcess4"/>
    <dgm:cxn modelId="{E1052EC4-160F-4C7D-9B97-2D4D7D264E85}" type="presOf" srcId="{42452411-B7FE-4B0C-B83B-B1C0D7233F02}" destId="{38CC8ED5-2FF5-44C8-BCF3-2AD0D62A3D49}" srcOrd="0" destOrd="0" presId="urn:microsoft.com/office/officeart/2005/8/layout/hProcess4"/>
    <dgm:cxn modelId="{B2EA10C9-838E-4B9B-98BA-10DBA76800F0}" type="presOf" srcId="{8E7D1476-43CE-4014-BAFD-5170CBECDEAD}" destId="{9D18F4ED-150B-42E1-B04C-646A9EB37B5B}" srcOrd="0" destOrd="0" presId="urn:microsoft.com/office/officeart/2005/8/layout/hProcess4"/>
    <dgm:cxn modelId="{2405B1CC-7610-4787-90C5-B39B0B0586B1}" type="presOf" srcId="{F2F468A2-E0FA-4745-8EB9-8A2C52E165ED}" destId="{C9CDC2B3-328A-4A1A-9268-0A47542B12E7}" srcOrd="0" destOrd="1" presId="urn:microsoft.com/office/officeart/2005/8/layout/hProcess4"/>
    <dgm:cxn modelId="{7590E0CE-D925-4D5B-B49E-794295F35F4E}" type="presOf" srcId="{8ADAA0A9-95FB-4048-A2F5-0F0EEDDA597C}" destId="{E2C77600-7FC8-4090-B85C-2282F3A983AD}" srcOrd="1" destOrd="2" presId="urn:microsoft.com/office/officeart/2005/8/layout/hProcess4"/>
    <dgm:cxn modelId="{0F203ACF-4EDC-4E82-9E07-C16A20CC6B0F}" srcId="{8E7D1476-43CE-4014-BAFD-5170CBECDEAD}" destId="{507405A5-30EE-416E-AA5E-954211E60794}" srcOrd="0" destOrd="0" parTransId="{1ECCF8CF-E4FB-41F6-846F-1A5DF49DEDE8}" sibTransId="{B3CD24DA-B8F2-4A8F-9CC9-D0311210ACD1}"/>
    <dgm:cxn modelId="{175D09DE-AE78-4E69-87AF-E081CB643EA5}" type="presOf" srcId="{672BFD40-0D57-42EC-9D8E-CFABE4942C7A}" destId="{7113A2CD-29A4-4618-9ECD-73A7922DE088}" srcOrd="0" destOrd="3" presId="urn:microsoft.com/office/officeart/2005/8/layout/hProcess4"/>
    <dgm:cxn modelId="{6D5FA7E0-1281-4573-A037-6AEA72545108}" type="presOf" srcId="{6C120732-45D2-43C9-BA48-BBEF78BA0821}" destId="{44621406-66EE-4AD3-B422-0D2D71DD5F62}" srcOrd="0" destOrd="0" presId="urn:microsoft.com/office/officeart/2005/8/layout/hProcess4"/>
    <dgm:cxn modelId="{8504DCE3-6123-4940-B0F8-553C43877607}" srcId="{41FDB6CF-9A87-4857-BEF9-14E2B80E715F}" destId="{93740067-1171-499F-8BED-B42C27629192}" srcOrd="0" destOrd="0" parTransId="{823FD750-DF2A-47E4-B675-59AC4D20D8D2}" sibTransId="{84369989-96C2-4343-9DDB-D0CEF8307D46}"/>
    <dgm:cxn modelId="{B4C44AE4-D1AB-45AA-BF6F-3D3B937C3959}" type="presOf" srcId="{934AE3DC-AFF9-4DFD-A94B-AA93915FDA28}" destId="{24A164D7-E482-4037-B2E5-8369F67E70FD}" srcOrd="0" destOrd="0" presId="urn:microsoft.com/office/officeart/2005/8/layout/hProcess4"/>
    <dgm:cxn modelId="{1C04F8E6-9899-438E-8776-AA9CC336F716}" srcId="{42452411-B7FE-4B0C-B83B-B1C0D7233F02}" destId="{0B07B418-4DF5-4198-9156-E08481840CB8}" srcOrd="1" destOrd="0" parTransId="{370C641F-48E8-4B8A-BEDF-60977B5474DF}" sibTransId="{79D1CCC2-FE2F-425B-8A64-7EBE968D4025}"/>
    <dgm:cxn modelId="{86EA40E9-CA44-45A8-BD9F-741FEAD51543}" type="presOf" srcId="{6EA5B561-653A-447D-8617-51B0D215BFCA}" destId="{BF4F0F65-D8B1-49AC-BE19-8393DB605D8B}" srcOrd="1" destOrd="2" presId="urn:microsoft.com/office/officeart/2005/8/layout/hProcess4"/>
    <dgm:cxn modelId="{1A1C53F1-40B5-4790-8E01-D8DA7B72AFDF}" type="presOf" srcId="{6FCCCF66-4F7B-4F52-B534-0AA1B56359D7}" destId="{159E790C-E12D-4D3C-AF77-954701FE09A2}" srcOrd="1" destOrd="0" presId="urn:microsoft.com/office/officeart/2005/8/layout/hProcess4"/>
    <dgm:cxn modelId="{16B048F3-9257-4E16-955F-150F5A1E82B7}" srcId="{507405A5-30EE-416E-AA5E-954211E60794}" destId="{CD47CB69-4742-4F71-AEFA-06CCF82B1836}" srcOrd="0" destOrd="0" parTransId="{369592BD-6DA0-4004-8A47-63A68992046A}" sibTransId="{4CA8B508-1E2A-49BF-89DC-7A99D5308801}"/>
    <dgm:cxn modelId="{007787FE-A798-4E23-A394-5EE30BBC849D}" srcId="{507405A5-30EE-416E-AA5E-954211E60794}" destId="{672BFD40-0D57-42EC-9D8E-CFABE4942C7A}" srcOrd="2" destOrd="0" parTransId="{713F65F6-8B61-430C-9C3D-59890ED3DD65}" sibTransId="{5487B08A-E8AC-4C08-AAF3-4074C84AA7E9}"/>
    <dgm:cxn modelId="{9DFFAFFE-BCC0-4ECA-9600-8F91938D1A0C}" srcId="{FA96BCDF-AA52-4AF8-91EF-478D8CC4B04C}" destId="{8E7D1476-43CE-4014-BAFD-5170CBECDEAD}" srcOrd="0" destOrd="0" parTransId="{012FA906-209A-4A17-9C73-AD9BA473FBAA}" sibTransId="{17CF022B-F6F7-4E93-A1BD-F9C5C19FF339}"/>
    <dgm:cxn modelId="{5FAAA1A8-D05A-4F99-8B29-B36893275655}" type="presParOf" srcId="{77B571F1-1886-4650-8117-2AEF8E57598F}" destId="{90B04604-2693-4A11-997D-1D58D800D1A5}" srcOrd="0" destOrd="0" presId="urn:microsoft.com/office/officeart/2005/8/layout/hProcess4"/>
    <dgm:cxn modelId="{22E1B30A-7D7C-464F-B62D-D1C5D36C2938}" type="presParOf" srcId="{77B571F1-1886-4650-8117-2AEF8E57598F}" destId="{A321DD29-9E7E-446F-A3DB-70AC0E81F7DF}" srcOrd="1" destOrd="0" presId="urn:microsoft.com/office/officeart/2005/8/layout/hProcess4"/>
    <dgm:cxn modelId="{14B99BB0-B28B-4AB2-BD5F-3E80D29CD02A}" type="presParOf" srcId="{77B571F1-1886-4650-8117-2AEF8E57598F}" destId="{79F96635-6E45-4A5C-8538-6895E3088AD6}" srcOrd="2" destOrd="0" presId="urn:microsoft.com/office/officeart/2005/8/layout/hProcess4"/>
    <dgm:cxn modelId="{1607C393-506B-49B5-9813-6F6ED087FC7C}" type="presParOf" srcId="{79F96635-6E45-4A5C-8538-6895E3088AD6}" destId="{7B0A4F86-A7E4-42C9-9429-29509B4D49AE}" srcOrd="0" destOrd="0" presId="urn:microsoft.com/office/officeart/2005/8/layout/hProcess4"/>
    <dgm:cxn modelId="{38E6F6D8-A6B2-4408-86CF-B37190F14076}" type="presParOf" srcId="{7B0A4F86-A7E4-42C9-9429-29509B4D49AE}" destId="{0099DA39-23CF-420F-8DF6-3F0578B28778}" srcOrd="0" destOrd="0" presId="urn:microsoft.com/office/officeart/2005/8/layout/hProcess4"/>
    <dgm:cxn modelId="{42468B60-141D-46D4-9D33-A65ABF67D7A4}" type="presParOf" srcId="{7B0A4F86-A7E4-42C9-9429-29509B4D49AE}" destId="{7113A2CD-29A4-4618-9ECD-73A7922DE088}" srcOrd="1" destOrd="0" presId="urn:microsoft.com/office/officeart/2005/8/layout/hProcess4"/>
    <dgm:cxn modelId="{B6C5CEE0-1E77-4FB6-B57D-3B36B2720EFD}" type="presParOf" srcId="{7B0A4F86-A7E4-42C9-9429-29509B4D49AE}" destId="{BF4F0F65-D8B1-49AC-BE19-8393DB605D8B}" srcOrd="2" destOrd="0" presId="urn:microsoft.com/office/officeart/2005/8/layout/hProcess4"/>
    <dgm:cxn modelId="{C7AE37D3-A069-4EF0-B825-34C98990C183}" type="presParOf" srcId="{7B0A4F86-A7E4-42C9-9429-29509B4D49AE}" destId="{9D18F4ED-150B-42E1-B04C-646A9EB37B5B}" srcOrd="3" destOrd="0" presId="urn:microsoft.com/office/officeart/2005/8/layout/hProcess4"/>
    <dgm:cxn modelId="{5ECD5F48-16D3-4AA9-B699-C47FEC54BD26}" type="presParOf" srcId="{7B0A4F86-A7E4-42C9-9429-29509B4D49AE}" destId="{A9655B1E-AF20-4C96-9059-0B34E9DB49C0}" srcOrd="4" destOrd="0" presId="urn:microsoft.com/office/officeart/2005/8/layout/hProcess4"/>
    <dgm:cxn modelId="{98989394-B2AC-41F6-8570-A03B835D13D0}" type="presParOf" srcId="{79F96635-6E45-4A5C-8538-6895E3088AD6}" destId="{6BDCD0B3-D1B8-415E-8383-D6A7DA373489}" srcOrd="1" destOrd="0" presId="urn:microsoft.com/office/officeart/2005/8/layout/hProcess4"/>
    <dgm:cxn modelId="{1A511502-DACA-4FA3-9FE7-772D93364C5A}" type="presParOf" srcId="{79F96635-6E45-4A5C-8538-6895E3088AD6}" destId="{40460076-8D65-4DFD-BBE3-9D5F8F37BA45}" srcOrd="2" destOrd="0" presId="urn:microsoft.com/office/officeart/2005/8/layout/hProcess4"/>
    <dgm:cxn modelId="{5CA609D4-A936-4DE1-81F6-6D57FF1DA017}" type="presParOf" srcId="{40460076-8D65-4DFD-BBE3-9D5F8F37BA45}" destId="{4FF9FF83-1843-4AEB-BB98-39EB2DF31CEF}" srcOrd="0" destOrd="0" presId="urn:microsoft.com/office/officeart/2005/8/layout/hProcess4"/>
    <dgm:cxn modelId="{15DC5CE3-517C-4D1B-8EA6-DAF8484E1A8F}" type="presParOf" srcId="{40460076-8D65-4DFD-BBE3-9D5F8F37BA45}" destId="{4F1B3D98-2DB7-4BE3-AA63-009044B8D85B}" srcOrd="1" destOrd="0" presId="urn:microsoft.com/office/officeart/2005/8/layout/hProcess4"/>
    <dgm:cxn modelId="{E99FA927-80F4-4B29-95D2-0E699C201873}" type="presParOf" srcId="{40460076-8D65-4DFD-BBE3-9D5F8F37BA45}" destId="{232143FE-D560-4A88-B61C-F85444C2B0FE}" srcOrd="2" destOrd="0" presId="urn:microsoft.com/office/officeart/2005/8/layout/hProcess4"/>
    <dgm:cxn modelId="{EC81DB79-714C-4DCF-889D-01A24AA45A6A}" type="presParOf" srcId="{40460076-8D65-4DFD-BBE3-9D5F8F37BA45}" destId="{24A164D7-E482-4037-B2E5-8369F67E70FD}" srcOrd="3" destOrd="0" presId="urn:microsoft.com/office/officeart/2005/8/layout/hProcess4"/>
    <dgm:cxn modelId="{A6EFBB41-AB2B-4DB2-AEC6-C86F3CE6E138}" type="presParOf" srcId="{40460076-8D65-4DFD-BBE3-9D5F8F37BA45}" destId="{D89AF981-0C1B-45CB-A175-52C8A7E7CA00}" srcOrd="4" destOrd="0" presId="urn:microsoft.com/office/officeart/2005/8/layout/hProcess4"/>
    <dgm:cxn modelId="{A029D372-79E9-4BDC-9099-462062980FCA}" type="presParOf" srcId="{79F96635-6E45-4A5C-8538-6895E3088AD6}" destId="{4022324A-20A8-42DF-8C82-B96ACB642660}" srcOrd="3" destOrd="0" presId="urn:microsoft.com/office/officeart/2005/8/layout/hProcess4"/>
    <dgm:cxn modelId="{CB0DA32A-CE32-4292-BB84-B458756FE32D}" type="presParOf" srcId="{79F96635-6E45-4A5C-8538-6895E3088AD6}" destId="{E08ECE69-11C6-477F-95C2-16D34156D5E0}" srcOrd="4" destOrd="0" presId="urn:microsoft.com/office/officeart/2005/8/layout/hProcess4"/>
    <dgm:cxn modelId="{9047F585-EE41-496B-BDD8-C981092717C2}" type="presParOf" srcId="{E08ECE69-11C6-477F-95C2-16D34156D5E0}" destId="{06212C5F-D549-4A01-B101-2FC5C8E9744C}" srcOrd="0" destOrd="0" presId="urn:microsoft.com/office/officeart/2005/8/layout/hProcess4"/>
    <dgm:cxn modelId="{DC7D35FA-7812-443C-8F4A-6B15821E9E28}" type="presParOf" srcId="{E08ECE69-11C6-477F-95C2-16D34156D5E0}" destId="{46DB3DC8-199A-41ED-A166-DB14D8838BA2}" srcOrd="1" destOrd="0" presId="urn:microsoft.com/office/officeart/2005/8/layout/hProcess4"/>
    <dgm:cxn modelId="{FE80C036-1767-4C3B-B8D2-0A3E1004B487}" type="presParOf" srcId="{E08ECE69-11C6-477F-95C2-16D34156D5E0}" destId="{159E790C-E12D-4D3C-AF77-954701FE09A2}" srcOrd="2" destOrd="0" presId="urn:microsoft.com/office/officeart/2005/8/layout/hProcess4"/>
    <dgm:cxn modelId="{7977ED6E-FC39-4D25-9970-210B30E942B1}" type="presParOf" srcId="{E08ECE69-11C6-477F-95C2-16D34156D5E0}" destId="{38CC8ED5-2FF5-44C8-BCF3-2AD0D62A3D49}" srcOrd="3" destOrd="0" presId="urn:microsoft.com/office/officeart/2005/8/layout/hProcess4"/>
    <dgm:cxn modelId="{BFCA2C7D-AC39-4648-8006-ECABC4283E14}" type="presParOf" srcId="{E08ECE69-11C6-477F-95C2-16D34156D5E0}" destId="{89C5E1A3-A6C9-4A5B-A50F-20324ED2D143}" srcOrd="4" destOrd="0" presId="urn:microsoft.com/office/officeart/2005/8/layout/hProcess4"/>
    <dgm:cxn modelId="{3CC89DE2-FAF3-48A8-B175-AFF3AB25AAD9}" type="presParOf" srcId="{79F96635-6E45-4A5C-8538-6895E3088AD6}" destId="{44621406-66EE-4AD3-B422-0D2D71DD5F62}" srcOrd="5" destOrd="0" presId="urn:microsoft.com/office/officeart/2005/8/layout/hProcess4"/>
    <dgm:cxn modelId="{79DCBCBF-134F-4722-B30B-C8CBD114590A}" type="presParOf" srcId="{79F96635-6E45-4A5C-8538-6895E3088AD6}" destId="{E2EDF016-BEB6-45E2-BD37-96CBFBA35AE2}" srcOrd="6" destOrd="0" presId="urn:microsoft.com/office/officeart/2005/8/layout/hProcess4"/>
    <dgm:cxn modelId="{2A9309A8-6109-4C1D-A381-612934294661}" type="presParOf" srcId="{E2EDF016-BEB6-45E2-BD37-96CBFBA35AE2}" destId="{AEAF9F2F-670D-405D-BC93-BA1252D0C40C}" srcOrd="0" destOrd="0" presId="urn:microsoft.com/office/officeart/2005/8/layout/hProcess4"/>
    <dgm:cxn modelId="{890FFC46-4B78-4A69-8A30-FB0BE41090CC}" type="presParOf" srcId="{E2EDF016-BEB6-45E2-BD37-96CBFBA35AE2}" destId="{C9CDC2B3-328A-4A1A-9268-0A47542B12E7}" srcOrd="1" destOrd="0" presId="urn:microsoft.com/office/officeart/2005/8/layout/hProcess4"/>
    <dgm:cxn modelId="{CE43C2B4-35FB-4EBC-AAC4-ADBA191BAF3E}" type="presParOf" srcId="{E2EDF016-BEB6-45E2-BD37-96CBFBA35AE2}" destId="{E2C77600-7FC8-4090-B85C-2282F3A983AD}" srcOrd="2" destOrd="0" presId="urn:microsoft.com/office/officeart/2005/8/layout/hProcess4"/>
    <dgm:cxn modelId="{E2B57725-B096-464C-97AC-9C3BF201A8D7}" type="presParOf" srcId="{E2EDF016-BEB6-45E2-BD37-96CBFBA35AE2}" destId="{66BB4CE8-226A-400A-8261-6960DFEC680C}" srcOrd="3" destOrd="0" presId="urn:microsoft.com/office/officeart/2005/8/layout/hProcess4"/>
    <dgm:cxn modelId="{95FF003B-088C-4BFE-8FD0-3476380F04E5}" type="presParOf" srcId="{E2EDF016-BEB6-45E2-BD37-96CBFBA35AE2}" destId="{72807223-A0E6-491B-8905-3707A03F5EF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3A2CD-29A4-4618-9ECD-73A7922DE088}">
      <dsp:nvSpPr>
        <dsp:cNvPr id="0" name=""/>
        <dsp:cNvSpPr/>
      </dsp:nvSpPr>
      <dsp:spPr>
        <a:xfrm>
          <a:off x="4769" y="1536284"/>
          <a:ext cx="2236653" cy="1844771"/>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Observe</a:t>
          </a:r>
        </a:p>
        <a:p>
          <a:pPr marL="457200" lvl="2" indent="-228600" algn="l" defTabSz="889000">
            <a:lnSpc>
              <a:spcPct val="90000"/>
            </a:lnSpc>
            <a:spcBef>
              <a:spcPct val="0"/>
            </a:spcBef>
            <a:spcAft>
              <a:spcPct val="15000"/>
            </a:spcAft>
            <a:buChar char="•"/>
          </a:pPr>
          <a:r>
            <a:rPr lang="en-US" sz="2000" kern="1200" dirty="0"/>
            <a:t>Attendance</a:t>
          </a:r>
        </a:p>
        <a:p>
          <a:pPr marL="457200" lvl="2" indent="-228600" algn="l" defTabSz="889000">
            <a:lnSpc>
              <a:spcPct val="90000"/>
            </a:lnSpc>
            <a:spcBef>
              <a:spcPct val="0"/>
            </a:spcBef>
            <a:spcAft>
              <a:spcPct val="15000"/>
            </a:spcAft>
            <a:buChar char="•"/>
          </a:pPr>
          <a:r>
            <a:rPr lang="en-US" sz="2000" kern="1200" dirty="0"/>
            <a:t>Participation</a:t>
          </a:r>
        </a:p>
        <a:p>
          <a:pPr marL="457200" lvl="2" indent="-228600" algn="l" defTabSz="889000">
            <a:lnSpc>
              <a:spcPct val="90000"/>
            </a:lnSpc>
            <a:spcBef>
              <a:spcPct val="0"/>
            </a:spcBef>
            <a:spcAft>
              <a:spcPct val="15000"/>
            </a:spcAft>
            <a:buChar char="•"/>
          </a:pPr>
          <a:r>
            <a:rPr lang="en-US" sz="2000" kern="1200" dirty="0"/>
            <a:t>Performance</a:t>
          </a:r>
        </a:p>
      </dsp:txBody>
      <dsp:txXfrm>
        <a:off x="47222" y="1578737"/>
        <a:ext cx="2151747" cy="1364557"/>
      </dsp:txXfrm>
    </dsp:sp>
    <dsp:sp modelId="{6BDCD0B3-D1B8-415E-8383-D6A7DA373489}">
      <dsp:nvSpPr>
        <dsp:cNvPr id="0" name=""/>
        <dsp:cNvSpPr/>
      </dsp:nvSpPr>
      <dsp:spPr>
        <a:xfrm>
          <a:off x="1243613" y="1910657"/>
          <a:ext cx="2562629" cy="2562629"/>
        </a:xfrm>
        <a:prstGeom prst="leftCircularArrow">
          <a:avLst>
            <a:gd name="adj1" fmla="val 3526"/>
            <a:gd name="adj2" fmla="val 437822"/>
            <a:gd name="adj3" fmla="val 2213332"/>
            <a:gd name="adj4" fmla="val 9024489"/>
            <a:gd name="adj5" fmla="val 4114"/>
          </a:avLst>
        </a:prstGeom>
        <a:solidFill>
          <a:schemeClr val="accent6"/>
        </a:solidFill>
        <a:ln>
          <a:solidFill>
            <a:schemeClr val="accent6"/>
          </a:solidFill>
        </a:ln>
        <a:effectLst/>
      </dsp:spPr>
      <dsp:style>
        <a:lnRef idx="0">
          <a:scrgbClr r="0" g="0" b="0"/>
        </a:lnRef>
        <a:fillRef idx="1">
          <a:scrgbClr r="0" g="0" b="0"/>
        </a:fillRef>
        <a:effectRef idx="0">
          <a:scrgbClr r="0" g="0" b="0"/>
        </a:effectRef>
        <a:fontRef idx="minor">
          <a:schemeClr val="lt1"/>
        </a:fontRef>
      </dsp:style>
    </dsp:sp>
    <dsp:sp modelId="{9D18F4ED-150B-42E1-B04C-646A9EB37B5B}">
      <dsp:nvSpPr>
        <dsp:cNvPr id="0" name=""/>
        <dsp:cNvSpPr/>
      </dsp:nvSpPr>
      <dsp:spPr>
        <a:xfrm>
          <a:off x="501803" y="2985747"/>
          <a:ext cx="1988136" cy="79061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Faculty</a:t>
          </a:r>
        </a:p>
      </dsp:txBody>
      <dsp:txXfrm>
        <a:off x="524959" y="3008903"/>
        <a:ext cx="1941824" cy="744304"/>
      </dsp:txXfrm>
    </dsp:sp>
    <dsp:sp modelId="{4F1B3D98-2DB7-4BE3-AA63-009044B8D85B}">
      <dsp:nvSpPr>
        <dsp:cNvPr id="0" name=""/>
        <dsp:cNvSpPr/>
      </dsp:nvSpPr>
      <dsp:spPr>
        <a:xfrm>
          <a:off x="2920267" y="1536284"/>
          <a:ext cx="2236653" cy="1844771"/>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hlinkClick xmlns:r="http://schemas.openxmlformats.org/officeDocument/2006/relationships" r:id="rId1"/>
            </a:rPr>
            <a:t>Submit</a:t>
          </a:r>
          <a:r>
            <a:rPr lang="en-US" sz="2000" kern="1200" dirty="0"/>
            <a:t> Early Alert Form</a:t>
          </a:r>
        </a:p>
      </dsp:txBody>
      <dsp:txXfrm>
        <a:off x="2962720" y="1974046"/>
        <a:ext cx="2151747" cy="1364557"/>
      </dsp:txXfrm>
    </dsp:sp>
    <dsp:sp modelId="{4022324A-20A8-42DF-8C82-B96ACB642660}">
      <dsp:nvSpPr>
        <dsp:cNvPr id="0" name=""/>
        <dsp:cNvSpPr/>
      </dsp:nvSpPr>
      <dsp:spPr>
        <a:xfrm>
          <a:off x="4140472" y="371721"/>
          <a:ext cx="2848424" cy="2848424"/>
        </a:xfrm>
        <a:prstGeom prst="circularArrow">
          <a:avLst>
            <a:gd name="adj1" fmla="val 3173"/>
            <a:gd name="adj2" fmla="val 390597"/>
            <a:gd name="adj3" fmla="val 19433893"/>
            <a:gd name="adj4" fmla="val 12575511"/>
            <a:gd name="adj5" fmla="val 3701"/>
          </a:avLst>
        </a:prstGeom>
        <a:solidFill>
          <a:schemeClr val="accent2"/>
        </a:solidFill>
        <a:ln>
          <a:solidFill>
            <a:schemeClr val="accent2"/>
          </a:solidFill>
        </a:ln>
        <a:effectLst/>
      </dsp:spPr>
      <dsp:style>
        <a:lnRef idx="0">
          <a:scrgbClr r="0" g="0" b="0"/>
        </a:lnRef>
        <a:fillRef idx="1">
          <a:scrgbClr r="0" g="0" b="0"/>
        </a:fillRef>
        <a:effectRef idx="0">
          <a:scrgbClr r="0" g="0" b="0"/>
        </a:effectRef>
        <a:fontRef idx="minor">
          <a:schemeClr val="lt1"/>
        </a:fontRef>
      </dsp:style>
    </dsp:sp>
    <dsp:sp modelId="{24A164D7-E482-4037-B2E5-8369F67E70FD}">
      <dsp:nvSpPr>
        <dsp:cNvPr id="0" name=""/>
        <dsp:cNvSpPr/>
      </dsp:nvSpPr>
      <dsp:spPr>
        <a:xfrm>
          <a:off x="3417301" y="1140976"/>
          <a:ext cx="1988136" cy="790616"/>
        </a:xfrm>
        <a:prstGeom prst="roundRect">
          <a:avLst>
            <a:gd name="adj" fmla="val 10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Faculty</a:t>
          </a:r>
        </a:p>
      </dsp:txBody>
      <dsp:txXfrm>
        <a:off x="3440457" y="1164132"/>
        <a:ext cx="1941824" cy="744304"/>
      </dsp:txXfrm>
    </dsp:sp>
    <dsp:sp modelId="{46DB3DC8-199A-41ED-A166-DB14D8838BA2}">
      <dsp:nvSpPr>
        <dsp:cNvPr id="0" name=""/>
        <dsp:cNvSpPr/>
      </dsp:nvSpPr>
      <dsp:spPr>
        <a:xfrm>
          <a:off x="5835764" y="1536284"/>
          <a:ext cx="2236653" cy="1844771"/>
        </a:xfrm>
        <a:prstGeom prst="roundRect">
          <a:avLst>
            <a:gd name="adj" fmla="val 10000"/>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77875">
            <a:lnSpc>
              <a:spcPct val="90000"/>
            </a:lnSpc>
            <a:spcBef>
              <a:spcPct val="0"/>
            </a:spcBef>
            <a:spcAft>
              <a:spcPct val="15000"/>
            </a:spcAft>
            <a:buChar char="•"/>
          </a:pPr>
          <a:r>
            <a:rPr lang="en-US" sz="1750" kern="1200" dirty="0"/>
            <a:t>Alert is triaged </a:t>
          </a:r>
        </a:p>
        <a:p>
          <a:pPr marL="171450" lvl="1" indent="-171450" algn="l" defTabSz="777875">
            <a:lnSpc>
              <a:spcPct val="90000"/>
            </a:lnSpc>
            <a:spcBef>
              <a:spcPct val="0"/>
            </a:spcBef>
            <a:spcAft>
              <a:spcPct val="15000"/>
            </a:spcAft>
            <a:buChar char="•"/>
          </a:pPr>
          <a:r>
            <a:rPr lang="en-US" sz="1750" kern="1200" dirty="0"/>
            <a:t>Outreach begins</a:t>
          </a:r>
        </a:p>
        <a:p>
          <a:pPr marL="171450" lvl="1" indent="-171450" algn="l" defTabSz="777875">
            <a:lnSpc>
              <a:spcPct val="90000"/>
            </a:lnSpc>
            <a:spcBef>
              <a:spcPct val="0"/>
            </a:spcBef>
            <a:spcAft>
              <a:spcPct val="15000"/>
            </a:spcAft>
            <a:buChar char="•"/>
          </a:pPr>
          <a:r>
            <a:rPr lang="en-US" sz="1750" kern="1200" dirty="0"/>
            <a:t>Student connected to services and resources</a:t>
          </a:r>
        </a:p>
      </dsp:txBody>
      <dsp:txXfrm>
        <a:off x="5878217" y="1578737"/>
        <a:ext cx="2151747" cy="1364557"/>
      </dsp:txXfrm>
    </dsp:sp>
    <dsp:sp modelId="{44621406-66EE-4AD3-B422-0D2D71DD5F62}">
      <dsp:nvSpPr>
        <dsp:cNvPr id="0" name=""/>
        <dsp:cNvSpPr/>
      </dsp:nvSpPr>
      <dsp:spPr>
        <a:xfrm>
          <a:off x="7074608" y="1910657"/>
          <a:ext cx="2562629" cy="2562629"/>
        </a:xfrm>
        <a:prstGeom prst="leftCircularArrow">
          <a:avLst>
            <a:gd name="adj1" fmla="val 3526"/>
            <a:gd name="adj2" fmla="val 437822"/>
            <a:gd name="adj3" fmla="val 2213332"/>
            <a:gd name="adj4" fmla="val 9024489"/>
            <a:gd name="adj5" fmla="val 4114"/>
          </a:avLst>
        </a:prstGeom>
        <a:solidFill>
          <a:schemeClr val="accent4"/>
        </a:solidFill>
        <a:ln>
          <a:solidFill>
            <a:schemeClr val="accent4"/>
          </a:solidFill>
        </a:ln>
        <a:effectLst/>
      </dsp:spPr>
      <dsp:style>
        <a:lnRef idx="0">
          <a:scrgbClr r="0" g="0" b="0"/>
        </a:lnRef>
        <a:fillRef idx="1">
          <a:scrgbClr r="0" g="0" b="0"/>
        </a:fillRef>
        <a:effectRef idx="0">
          <a:scrgbClr r="0" g="0" b="0"/>
        </a:effectRef>
        <a:fontRef idx="minor">
          <a:schemeClr val="lt1"/>
        </a:fontRef>
      </dsp:style>
    </dsp:sp>
    <dsp:sp modelId="{38CC8ED5-2FF5-44C8-BCF3-2AD0D62A3D49}">
      <dsp:nvSpPr>
        <dsp:cNvPr id="0" name=""/>
        <dsp:cNvSpPr/>
      </dsp:nvSpPr>
      <dsp:spPr>
        <a:xfrm>
          <a:off x="6332798" y="2985747"/>
          <a:ext cx="1988136" cy="790616"/>
        </a:xfrm>
        <a:prstGeom prst="roundRect">
          <a:avLst>
            <a:gd name="adj" fmla="val 1000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Early Alert</a:t>
          </a:r>
        </a:p>
      </dsp:txBody>
      <dsp:txXfrm>
        <a:off x="6355954" y="3008903"/>
        <a:ext cx="1941824" cy="744304"/>
      </dsp:txXfrm>
    </dsp:sp>
    <dsp:sp modelId="{C9CDC2B3-328A-4A1A-9268-0A47542B12E7}">
      <dsp:nvSpPr>
        <dsp:cNvPr id="0" name=""/>
        <dsp:cNvSpPr/>
      </dsp:nvSpPr>
      <dsp:spPr>
        <a:xfrm>
          <a:off x="8751262" y="1536284"/>
          <a:ext cx="2236653" cy="18447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dirty="0"/>
            <a:t>Alert closed out</a:t>
          </a:r>
        </a:p>
        <a:p>
          <a:pPr marL="228600" lvl="1" indent="-228600" algn="l" defTabSz="889000">
            <a:lnSpc>
              <a:spcPct val="90000"/>
            </a:lnSpc>
            <a:spcBef>
              <a:spcPct val="0"/>
            </a:spcBef>
            <a:spcAft>
              <a:spcPct val="15000"/>
            </a:spcAft>
            <a:buChar char="•"/>
          </a:pPr>
          <a:r>
            <a:rPr lang="en-US" sz="2000" kern="1200" dirty="0"/>
            <a:t>Faculty updated</a:t>
          </a:r>
        </a:p>
        <a:p>
          <a:pPr marL="228600" lvl="1" indent="-228600" algn="l" defTabSz="977900">
            <a:lnSpc>
              <a:spcPct val="90000"/>
            </a:lnSpc>
            <a:spcBef>
              <a:spcPct val="0"/>
            </a:spcBef>
            <a:spcAft>
              <a:spcPct val="15000"/>
            </a:spcAft>
            <a:buChar char="•"/>
          </a:pPr>
          <a:endParaRPr lang="en-US" sz="2200" kern="1200" dirty="0"/>
        </a:p>
      </dsp:txBody>
      <dsp:txXfrm>
        <a:off x="8793715" y="1974046"/>
        <a:ext cx="2151747" cy="1364557"/>
      </dsp:txXfrm>
    </dsp:sp>
    <dsp:sp modelId="{66BB4CE8-226A-400A-8261-6960DFEC680C}">
      <dsp:nvSpPr>
        <dsp:cNvPr id="0" name=""/>
        <dsp:cNvSpPr/>
      </dsp:nvSpPr>
      <dsp:spPr>
        <a:xfrm>
          <a:off x="9248296" y="1140976"/>
          <a:ext cx="1988136" cy="790616"/>
        </a:xfrm>
        <a:prstGeom prst="roundRect">
          <a:avLst>
            <a:gd name="adj" fmla="val 10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Early Alert</a:t>
          </a:r>
        </a:p>
      </dsp:txBody>
      <dsp:txXfrm>
        <a:off x="9271452" y="1164132"/>
        <a:ext cx="1941824" cy="7443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ED908-6F7B-4144-B24F-5178A8D837C9}" type="datetimeFigureOut">
              <a:rPr lang="en-US" smtClean="0"/>
              <a:pPr/>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F401-87A4-694D-A1D3-380370B1805C}" type="slidenum">
              <a:rPr lang="en-US" smtClean="0"/>
              <a:pPr/>
              <a:t>‹#›</a:t>
            </a:fld>
            <a:endParaRPr lang="en-US"/>
          </a:p>
        </p:txBody>
      </p:sp>
    </p:spTree>
    <p:extLst>
      <p:ext uri="{BB962C8B-B14F-4D97-AF65-F5344CB8AC3E}">
        <p14:creationId xmlns:p14="http://schemas.microsoft.com/office/powerpoint/2010/main" val="178381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p>
          <a:p>
            <a:pPr marL="0" indent="0">
              <a:buNone/>
            </a:pPr>
            <a:r>
              <a:rPr lang="en-US" dirty="0">
                <a:cs typeface="Calibri"/>
              </a:rPr>
              <a:t>I’ve included the Bulldog Trail on this slide because it represents the different stages of a student's journey at BC and I want to make sure we’re </a:t>
            </a:r>
            <a:r>
              <a:rPr lang="en-US" b="1" dirty="0">
                <a:cs typeface="Calibri"/>
              </a:rPr>
              <a:t>intentionally thinking about how initiatives such as Early Alert fit in. </a:t>
            </a:r>
            <a:r>
              <a:rPr lang="en-US" b="0" dirty="0">
                <a:cs typeface="Calibri"/>
              </a:rPr>
              <a:t>The Bulldog Trail</a:t>
            </a:r>
            <a:r>
              <a:rPr lang="en-US" dirty="0">
                <a:cs typeface="Calibri"/>
              </a:rPr>
              <a:t> starts with the explore stage where prospective students</a:t>
            </a:r>
            <a:r>
              <a:rPr lang="en-US" baseline="0" dirty="0">
                <a:cs typeface="Calibri"/>
              </a:rPr>
              <a:t> are learning about BC and our programs and extends to the Thrive stage where students graduate and return to BC to continue their lifelong learning. </a:t>
            </a:r>
            <a:r>
              <a:rPr lang="en-US" dirty="0">
                <a:cs typeface="Calibri"/>
              </a:rPr>
              <a:t>The Early Alert for Academic Support Program really focuses on </a:t>
            </a:r>
            <a:r>
              <a:rPr lang="en-US" sz="1200" dirty="0">
                <a:cs typeface="Calibri"/>
              </a:rPr>
              <a:t>supporting the </a:t>
            </a:r>
            <a:r>
              <a:rPr lang="en-US" sz="1200" b="1" dirty="0">
                <a:cs typeface="Calibri"/>
              </a:rPr>
              <a:t>Engage</a:t>
            </a:r>
            <a:r>
              <a:rPr lang="en-US" sz="1200" dirty="0">
                <a:cs typeface="Calibri"/>
              </a:rPr>
              <a:t> and </a:t>
            </a:r>
            <a:r>
              <a:rPr lang="en-US" sz="1200" b="1" dirty="0">
                <a:cs typeface="Calibri"/>
              </a:rPr>
              <a:t>Learn</a:t>
            </a:r>
            <a:r>
              <a:rPr lang="en-US" sz="1200" dirty="0">
                <a:cs typeface="Calibri"/>
              </a:rPr>
              <a:t> stages of the </a:t>
            </a:r>
            <a:r>
              <a:rPr lang="en-US" sz="1200" b="1" dirty="0">
                <a:cs typeface="Calibri"/>
              </a:rPr>
              <a:t>Bulldog Trail</a:t>
            </a:r>
            <a:r>
              <a:rPr lang="en-US" sz="1200" dirty="0">
                <a:cs typeface="Calibri"/>
              </a:rPr>
              <a:t> by providing proactive and personalized outreach to students demonstrating academic distress.</a:t>
            </a:r>
          </a:p>
          <a:p>
            <a:endParaRPr lang="en-US" dirty="0">
              <a:cs typeface="Calibri"/>
            </a:endParaRPr>
          </a:p>
          <a:p>
            <a:r>
              <a:rPr lang="en-US" dirty="0">
                <a:cs typeface="Calibri"/>
              </a:rPr>
              <a:t>The Early Alert for Academic Support program is focused on an asset based approach rather than a deficit model of looking at student performance. This program is focused on early intervention to support student success. Students who have an alert submitted are not "in trouble" but will receive intentional outreach and referrals to support services that will support their continued success.</a:t>
            </a:r>
          </a:p>
          <a:p>
            <a:endParaRPr lang="en-US" sz="1200" b="1" i="1" dirty="0"/>
          </a:p>
          <a:p>
            <a:endParaRPr lang="en-US" b="1" dirty="0"/>
          </a:p>
        </p:txBody>
      </p:sp>
      <p:sp>
        <p:nvSpPr>
          <p:cNvPr id="4" name="Slide Number Placeholder 3"/>
          <p:cNvSpPr>
            <a:spLocks noGrp="1"/>
          </p:cNvSpPr>
          <p:nvPr>
            <p:ph type="sldNum" sz="quarter" idx="10"/>
          </p:nvPr>
        </p:nvSpPr>
        <p:spPr/>
        <p:txBody>
          <a:bodyPr/>
          <a:lstStyle/>
          <a:p>
            <a:fld id="{2AD9F401-87A4-694D-A1D3-380370B1805C}" type="slidenum">
              <a:rPr lang="en-US" smtClean="0"/>
              <a:pPr/>
              <a:t>2</a:t>
            </a:fld>
            <a:endParaRPr lang="en-US"/>
          </a:p>
        </p:txBody>
      </p:sp>
    </p:spTree>
    <p:extLst>
      <p:ext uri="{BB962C8B-B14F-4D97-AF65-F5344CB8AC3E}">
        <p14:creationId xmlns:p14="http://schemas.microsoft.com/office/powerpoint/2010/main" val="2252868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F401-87A4-694D-A1D3-380370B1805C}" type="slidenum">
              <a:rPr lang="en-US" smtClean="0"/>
              <a:pPr/>
              <a:t>11</a:t>
            </a:fld>
            <a:endParaRPr lang="en-US"/>
          </a:p>
        </p:txBody>
      </p:sp>
    </p:spTree>
    <p:extLst>
      <p:ext uri="{BB962C8B-B14F-4D97-AF65-F5344CB8AC3E}">
        <p14:creationId xmlns:p14="http://schemas.microsoft.com/office/powerpoint/2010/main" val="1454244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fall quarter a student received</a:t>
            </a:r>
            <a:r>
              <a:rPr lang="en-US" baseline="0" dirty="0"/>
              <a:t> an early alert for never attending. Turns out they</a:t>
            </a:r>
            <a:r>
              <a:rPr lang="en-US" dirty="0"/>
              <a:t> detained by ICE.</a:t>
            </a:r>
            <a:r>
              <a:rPr lang="en-US" baseline="0" dirty="0"/>
              <a:t> Through collaborative efforts of Early Alert, WE, Enrollment Services, and Financial aid to get he student administratively dropped, and ensured there would not be any negative impact on their financial aid so they can come back and continue their education when they are able to do so.</a:t>
            </a:r>
          </a:p>
          <a:p>
            <a:endParaRPr lang="en-US" baseline="0" dirty="0"/>
          </a:p>
          <a:p>
            <a:r>
              <a:rPr lang="en-US" baseline="0" dirty="0"/>
              <a:t>Student who’s grandfather committed suicide shortly after fall quarter started. She forgot she was even enrolled because she was so focused on her family. Provided her information on counseling support (also submitted a CARE report), and information to request a withdrawal after the deadline. </a:t>
            </a:r>
          </a:p>
          <a:p>
            <a:endParaRPr lang="en-US" baseline="0" dirty="0"/>
          </a:p>
          <a:p>
            <a:r>
              <a:rPr lang="en-US" baseline="0" dirty="0"/>
              <a:t>Student who left high school to have a change in environment and be around more mature people. Enrolled in the CEO program and was excited to start classes. Everything is only-this is not their preferred learning environment. Lockdown for 10+ months, not able to go to school, barely goes outside, not feeling motivated at all. Hard to even get out of bed. Student was referred to counseling, DRC, and ASC and their CEO specialist was also looped in to provide additional support.  </a:t>
            </a:r>
          </a:p>
          <a:p>
            <a:endParaRPr lang="en-US" baseline="0" dirty="0"/>
          </a:p>
          <a:p>
            <a:r>
              <a:rPr lang="en-US" baseline="0" dirty="0"/>
              <a:t>Veteran dealing with PTSD, multiple hospitalizations, struggling mentally and emotionally. Extensive outreach done via EA, DRC, Counseling. </a:t>
            </a:r>
          </a:p>
          <a:p>
            <a:endParaRPr lang="en-US" baseline="0" dirty="0"/>
          </a:p>
          <a:p>
            <a:r>
              <a:rPr lang="en-US" baseline="0" dirty="0"/>
              <a:t>All of this under the cloud of a year long pandemic and the anxiety and grief surrounding the loss of life as we know it, loss of life in general (loss of family and friends here and abroad-student in India with loss of multiple family members; working multiple jobs; being a student/parent/partner/caregiver/employee). Our students have been through a lot. </a:t>
            </a:r>
            <a:endParaRPr lang="en-US" dirty="0"/>
          </a:p>
          <a:p>
            <a:endParaRPr lang="en-US" dirty="0"/>
          </a:p>
        </p:txBody>
      </p:sp>
      <p:sp>
        <p:nvSpPr>
          <p:cNvPr id="4" name="Slide Number Placeholder 3"/>
          <p:cNvSpPr>
            <a:spLocks noGrp="1"/>
          </p:cNvSpPr>
          <p:nvPr>
            <p:ph type="sldNum" sz="quarter" idx="5"/>
          </p:nvPr>
        </p:nvSpPr>
        <p:spPr/>
        <p:txBody>
          <a:bodyPr/>
          <a:lstStyle/>
          <a:p>
            <a:fld id="{2AD9F401-87A4-694D-A1D3-380370B1805C}" type="slidenum">
              <a:rPr lang="en-US" smtClean="0"/>
              <a:pPr/>
              <a:t>12</a:t>
            </a:fld>
            <a:endParaRPr lang="en-US"/>
          </a:p>
        </p:txBody>
      </p:sp>
    </p:spTree>
    <p:extLst>
      <p:ext uri="{BB962C8B-B14F-4D97-AF65-F5344CB8AC3E}">
        <p14:creationId xmlns:p14="http://schemas.microsoft.com/office/powerpoint/2010/main" val="264485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equity piece is two-fold:</a:t>
            </a:r>
          </a:p>
          <a:p>
            <a:pPr marL="228600" indent="-228600">
              <a:buAutoNum type="arabicPeriod"/>
            </a:pPr>
            <a:r>
              <a:rPr lang="en-US" dirty="0"/>
              <a:t>We want to ensure that as many faculty as possible are participating in the program and that the same faculty are not the only ones submitting early alerts, that there is equity among the faculty.</a:t>
            </a:r>
          </a:p>
          <a:p>
            <a:pPr marL="228600" indent="-228600">
              <a:buAutoNum type="arabicPeriod"/>
            </a:pPr>
            <a:r>
              <a:rPr lang="en-US" dirty="0"/>
              <a:t>We want to ensure that the early alert program is equitable for students-that receiving early alert outreach and support is not a “luck of the draw” with regard to who they select as instructor, but is a standard practice and available to all students.</a:t>
            </a:r>
          </a:p>
          <a:p>
            <a:endParaRPr lang="en-US" dirty="0"/>
          </a:p>
        </p:txBody>
      </p:sp>
      <p:sp>
        <p:nvSpPr>
          <p:cNvPr id="4" name="Slide Number Placeholder 3"/>
          <p:cNvSpPr>
            <a:spLocks noGrp="1"/>
          </p:cNvSpPr>
          <p:nvPr>
            <p:ph type="sldNum" sz="quarter" idx="5"/>
          </p:nvPr>
        </p:nvSpPr>
        <p:spPr/>
        <p:txBody>
          <a:bodyPr/>
          <a:lstStyle/>
          <a:p>
            <a:fld id="{2AD9F401-87A4-694D-A1D3-380370B1805C}" type="slidenum">
              <a:rPr lang="en-US" smtClean="0"/>
              <a:pPr/>
              <a:t>13</a:t>
            </a:fld>
            <a:endParaRPr lang="en-US"/>
          </a:p>
        </p:txBody>
      </p:sp>
    </p:spTree>
    <p:extLst>
      <p:ext uri="{BB962C8B-B14F-4D97-AF65-F5344CB8AC3E}">
        <p14:creationId xmlns:p14="http://schemas.microsoft.com/office/powerpoint/2010/main" val="171496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our data is all numbers, which is great for understanding program usage: how many students receive alerts and participation among faculty.  We want to understand more from students: What impact did the phone/email outreach have on them? How do they define success (acknowledging everyone defines it differently given their personal circumstance); their level of awareness of EA, etc.</a:t>
            </a:r>
          </a:p>
          <a:p>
            <a:endParaRPr lang="en-US" dirty="0"/>
          </a:p>
          <a:p>
            <a:r>
              <a:rPr lang="en-US" dirty="0"/>
              <a:t>We are solidifying our proposal for gathering this qualitative data with a goal of calling students this summer who received an Early Alert this spring quarter. This is our first step. As we continue to move forward with our data collection we will call students who received alerts from other quarters as well. </a:t>
            </a:r>
          </a:p>
          <a:p>
            <a:endParaRPr lang="en-US" dirty="0"/>
          </a:p>
        </p:txBody>
      </p:sp>
      <p:sp>
        <p:nvSpPr>
          <p:cNvPr id="4" name="Slide Number Placeholder 3"/>
          <p:cNvSpPr>
            <a:spLocks noGrp="1"/>
          </p:cNvSpPr>
          <p:nvPr>
            <p:ph type="sldNum" sz="quarter" idx="5"/>
          </p:nvPr>
        </p:nvSpPr>
        <p:spPr/>
        <p:txBody>
          <a:bodyPr/>
          <a:lstStyle/>
          <a:p>
            <a:fld id="{2AD9F401-87A4-694D-A1D3-380370B1805C}" type="slidenum">
              <a:rPr lang="en-US" smtClean="0"/>
              <a:pPr/>
              <a:t>14</a:t>
            </a:fld>
            <a:endParaRPr lang="en-US"/>
          </a:p>
        </p:txBody>
      </p:sp>
    </p:spTree>
    <p:extLst>
      <p:ext uri="{BB962C8B-B14F-4D97-AF65-F5344CB8AC3E}">
        <p14:creationId xmlns:p14="http://schemas.microsoft.com/office/powerpoint/2010/main" val="680285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F401-87A4-694D-A1D3-380370B1805C}" type="slidenum">
              <a:rPr lang="en-US" smtClean="0"/>
              <a:pPr/>
              <a:t>15</a:t>
            </a:fld>
            <a:endParaRPr lang="en-US"/>
          </a:p>
        </p:txBody>
      </p:sp>
    </p:spTree>
    <p:extLst>
      <p:ext uri="{BB962C8B-B14F-4D97-AF65-F5344CB8AC3E}">
        <p14:creationId xmlns:p14="http://schemas.microsoft.com/office/powerpoint/2010/main" val="105138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p>
          <a:p>
            <a:r>
              <a:rPr lang="en-US" b="1" dirty="0"/>
              <a:t>We want early alert to be more than the campus providing solutions to students BUT ALSO use this as an educational experience where students learn and develop the skills needed to  successfully navigate the college environment and beyond.</a:t>
            </a:r>
          </a:p>
        </p:txBody>
      </p:sp>
      <p:sp>
        <p:nvSpPr>
          <p:cNvPr id="4" name="Slide Number Placeholder 3"/>
          <p:cNvSpPr>
            <a:spLocks noGrp="1"/>
          </p:cNvSpPr>
          <p:nvPr>
            <p:ph type="sldNum" sz="quarter" idx="10"/>
          </p:nvPr>
        </p:nvSpPr>
        <p:spPr/>
        <p:txBody>
          <a:bodyPr/>
          <a:lstStyle/>
          <a:p>
            <a:fld id="{2AD9F401-87A4-694D-A1D3-380370B1805C}" type="slidenum">
              <a:rPr lang="en-US" smtClean="0"/>
              <a:pPr/>
              <a:t>3</a:t>
            </a:fld>
            <a:endParaRPr lang="en-US"/>
          </a:p>
        </p:txBody>
      </p:sp>
    </p:spTree>
    <p:extLst>
      <p:ext uri="{BB962C8B-B14F-4D97-AF65-F5344CB8AC3E}">
        <p14:creationId xmlns:p14="http://schemas.microsoft.com/office/powerpoint/2010/main" val="414731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in addition to being a student, our students have other (often multiple) competing priorities and responsibilities. And sometimes those impact their success in school. This program is here to remind students we are here for them-holistically.</a:t>
            </a:r>
          </a:p>
          <a:p>
            <a:endParaRPr lang="en-US" dirty="0"/>
          </a:p>
          <a:p>
            <a:r>
              <a:rPr lang="en-US" dirty="0"/>
              <a:t>The Early Alert for Academic Support Program is designed to learn more about each student’s needs and strategize with them for success through discussion of campus resources and services.</a:t>
            </a:r>
          </a:p>
          <a:p>
            <a:endParaRPr lang="en-US" dirty="0"/>
          </a:p>
          <a:p>
            <a:r>
              <a:rPr lang="en-US" dirty="0"/>
              <a:t>We are working to emphasize with students as they onboard and during an Early Alert call or email that they ARE NOT in “trouble”. Rather, we are reaching out to you EARLY in the quarter with the goal of helping.</a:t>
            </a:r>
          </a:p>
        </p:txBody>
      </p:sp>
      <p:sp>
        <p:nvSpPr>
          <p:cNvPr id="4" name="Slide Number Placeholder 3"/>
          <p:cNvSpPr>
            <a:spLocks noGrp="1"/>
          </p:cNvSpPr>
          <p:nvPr>
            <p:ph type="sldNum" sz="quarter" idx="5"/>
          </p:nvPr>
        </p:nvSpPr>
        <p:spPr/>
        <p:txBody>
          <a:bodyPr/>
          <a:lstStyle/>
          <a:p>
            <a:fld id="{22DBDE3E-B3DB-4BB0-AC3E-19CA01E43C35}" type="slidenum">
              <a:rPr lang="en-US" smtClean="0"/>
              <a:t>4</a:t>
            </a:fld>
            <a:endParaRPr lang="en-US"/>
          </a:p>
        </p:txBody>
      </p:sp>
    </p:spTree>
    <p:extLst>
      <p:ext uri="{BB962C8B-B14F-4D97-AF65-F5344CB8AC3E}">
        <p14:creationId xmlns:p14="http://schemas.microsoft.com/office/powerpoint/2010/main" val="45957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2DBDE3E-B3DB-4BB0-AC3E-19CA01E43C35}" type="slidenum">
              <a:rPr lang="en-US" smtClean="0"/>
              <a:t>5</a:t>
            </a:fld>
            <a:endParaRPr lang="en-US"/>
          </a:p>
        </p:txBody>
      </p:sp>
    </p:spTree>
    <p:extLst>
      <p:ext uri="{BB962C8B-B14F-4D97-AF65-F5344CB8AC3E}">
        <p14:creationId xmlns:p14="http://schemas.microsoft.com/office/powerpoint/2010/main" val="282313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note that the program goals identified on this and the next slide are not finalized. They are under review and revision with the support of Zach Morgan in Effectiveness &amp; Research.</a:t>
            </a:r>
          </a:p>
        </p:txBody>
      </p:sp>
      <p:sp>
        <p:nvSpPr>
          <p:cNvPr id="4" name="Slide Number Placeholder 3"/>
          <p:cNvSpPr>
            <a:spLocks noGrp="1"/>
          </p:cNvSpPr>
          <p:nvPr>
            <p:ph type="sldNum" sz="quarter" idx="10"/>
          </p:nvPr>
        </p:nvSpPr>
        <p:spPr/>
        <p:txBody>
          <a:bodyPr/>
          <a:lstStyle/>
          <a:p>
            <a:fld id="{2AD9F401-87A4-694D-A1D3-380370B1805C}" type="slidenum">
              <a:rPr lang="en-US" smtClean="0"/>
              <a:pPr/>
              <a:t>6</a:t>
            </a:fld>
            <a:endParaRPr lang="en-US"/>
          </a:p>
        </p:txBody>
      </p:sp>
    </p:spTree>
    <p:extLst>
      <p:ext uri="{BB962C8B-B14F-4D97-AF65-F5344CB8AC3E}">
        <p14:creationId xmlns:p14="http://schemas.microsoft.com/office/powerpoint/2010/main" val="262576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Retention could be</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-Retention in the class for which the early alert was submitted that quarter OR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-If the student does drop the class, they are retained at BC due to the culture of care they received with the Early Alert intervention and the support of other services on campus. </a:t>
            </a:r>
            <a:endParaRPr lang="en-US" sz="14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2AD9F401-87A4-694D-A1D3-380370B1805C}" type="slidenum">
              <a:rPr lang="en-US" smtClean="0"/>
              <a:pPr/>
              <a:t>7</a:t>
            </a:fld>
            <a:endParaRPr lang="en-US"/>
          </a:p>
        </p:txBody>
      </p:sp>
    </p:spTree>
    <p:extLst>
      <p:ext uri="{BB962C8B-B14F-4D97-AF65-F5344CB8AC3E}">
        <p14:creationId xmlns:p14="http://schemas.microsoft.com/office/powerpoint/2010/main" val="344922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start to finish.</a:t>
            </a:r>
          </a:p>
        </p:txBody>
      </p:sp>
      <p:sp>
        <p:nvSpPr>
          <p:cNvPr id="4" name="Slide Number Placeholder 3"/>
          <p:cNvSpPr>
            <a:spLocks noGrp="1"/>
          </p:cNvSpPr>
          <p:nvPr>
            <p:ph type="sldNum" sz="quarter" idx="5"/>
          </p:nvPr>
        </p:nvSpPr>
        <p:spPr/>
        <p:txBody>
          <a:bodyPr/>
          <a:lstStyle/>
          <a:p>
            <a:fld id="{2AD9F401-87A4-694D-A1D3-380370B1805C}" type="slidenum">
              <a:rPr lang="en-US" smtClean="0"/>
              <a:pPr/>
              <a:t>8</a:t>
            </a:fld>
            <a:endParaRPr lang="en-US"/>
          </a:p>
        </p:txBody>
      </p:sp>
    </p:spTree>
    <p:extLst>
      <p:ext uri="{BB962C8B-B14F-4D97-AF65-F5344CB8AC3E}">
        <p14:creationId xmlns:p14="http://schemas.microsoft.com/office/powerpoint/2010/main" val="325516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9F401-87A4-694D-A1D3-380370B1805C}" type="slidenum">
              <a:rPr lang="en-US" smtClean="0"/>
              <a:pPr/>
              <a:t>9</a:t>
            </a:fld>
            <a:endParaRPr lang="en-US"/>
          </a:p>
        </p:txBody>
      </p:sp>
    </p:spTree>
    <p:extLst>
      <p:ext uri="{BB962C8B-B14F-4D97-AF65-F5344CB8AC3E}">
        <p14:creationId xmlns:p14="http://schemas.microsoft.com/office/powerpoint/2010/main" val="102935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classes had a total of 66 alerts (13% of the total)</a:t>
            </a:r>
          </a:p>
          <a:p>
            <a:endParaRPr lang="en-US" dirty="0"/>
          </a:p>
          <a:p>
            <a:r>
              <a:rPr lang="en-US" dirty="0"/>
              <a:t>English classes had a total of 51 alerts (10% of the total)</a:t>
            </a:r>
          </a:p>
          <a:p>
            <a:endParaRPr lang="en-US" dirty="0"/>
          </a:p>
          <a:p>
            <a:r>
              <a:rPr lang="en-US" dirty="0"/>
              <a:t>This makes sense given that nearly every degree and certificate require ENGL 101 and a math class</a:t>
            </a:r>
          </a:p>
        </p:txBody>
      </p:sp>
      <p:sp>
        <p:nvSpPr>
          <p:cNvPr id="4" name="Slide Number Placeholder 3"/>
          <p:cNvSpPr>
            <a:spLocks noGrp="1"/>
          </p:cNvSpPr>
          <p:nvPr>
            <p:ph type="sldNum" sz="quarter" idx="5"/>
          </p:nvPr>
        </p:nvSpPr>
        <p:spPr/>
        <p:txBody>
          <a:bodyPr/>
          <a:lstStyle/>
          <a:p>
            <a:fld id="{2AD9F401-87A4-694D-A1D3-380370B1805C}" type="slidenum">
              <a:rPr lang="en-US" smtClean="0"/>
              <a:pPr/>
              <a:t>10</a:t>
            </a:fld>
            <a:endParaRPr lang="en-US"/>
          </a:p>
        </p:txBody>
      </p:sp>
    </p:spTree>
    <p:extLst>
      <p:ext uri="{BB962C8B-B14F-4D97-AF65-F5344CB8AC3E}">
        <p14:creationId xmlns:p14="http://schemas.microsoft.com/office/powerpoint/2010/main" val="333852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bellevuecollege.edu/styleguide/" TargetMode="External"/><Relationship Id="rId2" Type="http://schemas.openxmlformats.org/officeDocument/2006/relationships/hyperlink" Target="https://bellevuecollege.teamdynamix.com/TDClient/2044/Portal/Home/"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C Standard Paragraph">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5D6065-F0FA-2141-9AA9-1B6E60A12A84}"/>
              </a:ext>
            </a:extLst>
          </p:cNvPr>
          <p:cNvSpPr>
            <a:spLocks noGrp="1"/>
          </p:cNvSpPr>
          <p:nvPr>
            <p:ph type="body" sz="quarter" idx="10" hasCustomPrompt="1"/>
          </p:nvPr>
        </p:nvSpPr>
        <p:spPr>
          <a:xfrm>
            <a:off x="471488" y="641961"/>
            <a:ext cx="11290300" cy="516940"/>
          </a:xfrm>
          <a:prstGeom prst="rect">
            <a:avLst/>
          </a:prstGeom>
        </p:spPr>
        <p:txBody>
          <a:bodyPr/>
          <a:lstStyle>
            <a:lvl1pPr marL="0" indent="0">
              <a:buNone/>
              <a:defRPr sz="4000" b="1" i="0" baseline="0">
                <a:solidFill>
                  <a:srgbClr val="013461"/>
                </a:solidFill>
                <a:latin typeface="Calibri" panose="020F0502020204030204" pitchFamily="34" charset="0"/>
                <a:cs typeface="Calibri" panose="020F0502020204030204" pitchFamily="34" charset="0"/>
              </a:defRPr>
            </a:lvl1pPr>
          </a:lstStyle>
          <a:p>
            <a:pPr lvl="0"/>
            <a:r>
              <a:rPr lang="en-US" dirty="0"/>
              <a:t>Brand Fonts &amp; Graphic Elements</a:t>
            </a:r>
          </a:p>
          <a:p>
            <a:pPr lvl="0"/>
            <a:endParaRPr lang="en-US" dirty="0"/>
          </a:p>
        </p:txBody>
      </p:sp>
      <p:sp>
        <p:nvSpPr>
          <p:cNvPr id="21" name="Text Placeholder 17">
            <a:extLst>
              <a:ext uri="{FF2B5EF4-FFF2-40B4-BE49-F238E27FC236}">
                <a16:creationId xmlns:a16="http://schemas.microsoft.com/office/drawing/2014/main" id="{D87983FC-1685-7240-88C2-F47B4A0C152F}"/>
              </a:ext>
            </a:extLst>
          </p:cNvPr>
          <p:cNvSpPr>
            <a:spLocks noGrp="1"/>
          </p:cNvSpPr>
          <p:nvPr>
            <p:ph type="body" sz="quarter" idx="11" hasCustomPrompt="1"/>
          </p:nvPr>
        </p:nvSpPr>
        <p:spPr>
          <a:xfrm>
            <a:off x="471488" y="1359845"/>
            <a:ext cx="11290300" cy="3526439"/>
          </a:xfrm>
          <a:prstGeom prst="rect">
            <a:avLst/>
          </a:prstGeom>
        </p:spPr>
        <p:txBody>
          <a:bodyPr/>
          <a:lstStyle>
            <a:lvl1pPr marL="0" indent="0">
              <a:buFont typeface="Arial" panose="020B0604020202020204" pitchFamily="34" charset="0"/>
              <a:buNone/>
              <a:defRPr sz="2000" b="0" i="0" baseline="0">
                <a:latin typeface="Calibri" panose="020F0502020204030204" pitchFamily="34" charset="0"/>
                <a:cs typeface="Calibri" panose="020F0502020204030204" pitchFamily="34" charset="0"/>
              </a:defRPr>
            </a:lvl1pPr>
          </a:lstStyle>
          <a:p>
            <a:r>
              <a:rPr lang="en-US" sz="2000" dirty="0"/>
              <a:t>Make sure you have Calibri or Myriad Pro font on your computer. If you need assistance installing a font, please submit a ticket. </a:t>
            </a:r>
            <a:r>
              <a:rPr lang="en-US" dirty="0">
                <a:hlinkClick r:id="rId2"/>
              </a:rPr>
              <a:t>https://bellevuecollege.teamdynamix.com/TDClient/2044/Portal/Home/</a:t>
            </a:r>
            <a:br>
              <a:rPr lang="en-US" sz="2000" dirty="0"/>
            </a:br>
            <a:r>
              <a:rPr lang="en-US" sz="2000" dirty="0"/>
              <a:t>After font installation, you may need to close PowerPoint and re-open in order to access the fonts.</a:t>
            </a:r>
            <a:br>
              <a:rPr lang="en-US" sz="2000" dirty="0"/>
            </a:br>
            <a:r>
              <a:rPr lang="en-US" sz="2000" dirty="0"/>
              <a:t>LEARN MORE:  Please reference the BC Style Guide for more information about font usage, color palettes, and best practices. </a:t>
            </a:r>
            <a:r>
              <a:rPr lang="en-US" dirty="0">
                <a:hlinkClick r:id="rId3"/>
              </a:rPr>
              <a:t>https://www.bellevuecollege.edu/styleguide/</a:t>
            </a:r>
            <a:br>
              <a:rPr lang="en-US" dirty="0"/>
            </a:br>
            <a:r>
              <a:rPr lang="en-US" dirty="0"/>
              <a:t>The graphic elements in this template are static and should not be changed or covered up.</a:t>
            </a:r>
            <a:endParaRPr lang="en-US" sz="2000" dirty="0"/>
          </a:p>
        </p:txBody>
      </p:sp>
    </p:spTree>
    <p:extLst>
      <p:ext uri="{BB962C8B-B14F-4D97-AF65-F5344CB8AC3E}">
        <p14:creationId xmlns:p14="http://schemas.microsoft.com/office/powerpoint/2010/main" val="429118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C Standard List">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41961"/>
            <a:ext cx="11290300" cy="516940"/>
          </a:xfrm>
          <a:prstGeom prst="rect">
            <a:avLst/>
          </a:prstGeom>
        </p:spPr>
        <p:txBody>
          <a:bodyPr/>
          <a:lstStyle>
            <a:lvl1pPr marL="0" indent="0">
              <a:buNone/>
              <a:defRPr sz="4000" b="1" i="0">
                <a:solidFill>
                  <a:srgbClr val="013461"/>
                </a:solidFill>
                <a:latin typeface="Calibri" panose="020F0502020204030204" pitchFamily="34" charset="0"/>
                <a:cs typeface="Calibri" panose="020F0502020204030204" pitchFamily="34" charset="0"/>
              </a:defRPr>
            </a:lvl1pPr>
          </a:lstStyle>
          <a:p>
            <a:pPr lvl="0"/>
            <a:r>
              <a:rPr lang="en-US" dirty="0"/>
              <a:t>About this Template</a:t>
            </a:r>
          </a:p>
          <a:p>
            <a:pPr lvl="0"/>
            <a:endParaRPr lang="en-US" dirty="0"/>
          </a:p>
        </p:txBody>
      </p:sp>
      <p:sp>
        <p:nvSpPr>
          <p:cNvPr id="7" name="Text Placeholder 6"/>
          <p:cNvSpPr>
            <a:spLocks noGrp="1"/>
          </p:cNvSpPr>
          <p:nvPr>
            <p:ph type="body" sz="quarter" idx="12" hasCustomPrompt="1"/>
          </p:nvPr>
        </p:nvSpPr>
        <p:spPr>
          <a:xfrm>
            <a:off x="479310" y="1344752"/>
            <a:ext cx="11313728" cy="356678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itchFamily="34" charset="0"/>
              <a:buChar char="•"/>
              <a:tabLst/>
              <a:defRPr sz="2000" i="0" baseline="0">
                <a:solidFill>
                  <a:schemeClr val="tx1"/>
                </a:solidFill>
              </a:defRPr>
            </a:lvl1pPr>
          </a:lstStyle>
          <a:p>
            <a:r>
              <a:rPr lang="en-US" sz="2000" dirty="0"/>
              <a:t>CLOSED CAPITONING:  This template does not allow for closed captioning. If you need closed captioning, please use the BC Closed Caption PowerPoint Template instead.</a:t>
            </a:r>
            <a:br>
              <a:rPr lang="en-US" sz="2000" dirty="0"/>
            </a:br>
            <a:r>
              <a:rPr lang="en-US" sz="2000" dirty="0"/>
              <a:t>TITLE PAGE:  Four seasonal and one remote learning title pages are available. Choose one and delete the others. Use your favorite title page while participants are gathering.</a:t>
            </a:r>
            <a:br>
              <a:rPr lang="en-US" sz="2000" dirty="0"/>
            </a:br>
            <a:r>
              <a:rPr lang="en-US" sz="2000" dirty="0"/>
              <a:t>SECTION TITLE PAGE:  Use at the beginning and/or at major sections of your presentation. </a:t>
            </a:r>
            <a:br>
              <a:rPr lang="en-US" sz="2000" dirty="0"/>
            </a:br>
            <a:r>
              <a:rPr lang="en-US" sz="2000" dirty="0"/>
              <a:t>PRE-FORMATTED SLIDES:  There are two slides with paragraph or list formatting ready for your use. </a:t>
            </a:r>
            <a:br>
              <a:rPr lang="en-US" sz="2000" dirty="0"/>
            </a:br>
            <a:r>
              <a:rPr lang="en-US" sz="2000" dirty="0"/>
              <a:t>BLANK SLIDE:  There is one blank slide.</a:t>
            </a:r>
            <a:br>
              <a:rPr lang="en-US" sz="2000" dirty="0"/>
            </a:br>
            <a:r>
              <a:rPr lang="en-US" sz="2000" dirty="0"/>
              <a:t>LEARN MORE:  You can add a slide to your presentation by going to Home&gt;New Slide. It is there that you will see all the slides available in this template.</a:t>
            </a:r>
            <a:br>
              <a:rPr lang="en-US" sz="2000" dirty="0"/>
            </a:br>
            <a:endParaRPr lang="en-US" sz="2000" dirty="0"/>
          </a:p>
        </p:txBody>
      </p:sp>
    </p:spTree>
    <p:extLst>
      <p:ext uri="{BB962C8B-B14F-4D97-AF65-F5344CB8AC3E}">
        <p14:creationId xmlns:p14="http://schemas.microsoft.com/office/powerpoint/2010/main" val="3434453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C Standard Section Titl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2A629FE7-0519-B14D-A2EE-4E860E268FEB}"/>
              </a:ext>
            </a:extLst>
          </p:cNvPr>
          <p:cNvSpPr>
            <a:spLocks noGrp="1"/>
          </p:cNvSpPr>
          <p:nvPr>
            <p:ph type="body" sz="quarter" idx="10" hasCustomPrompt="1"/>
          </p:nvPr>
        </p:nvSpPr>
        <p:spPr>
          <a:xfrm>
            <a:off x="471488" y="633046"/>
            <a:ext cx="11290300" cy="5335675"/>
          </a:xfrm>
          <a:prstGeom prst="rect">
            <a:avLst/>
          </a:prstGeom>
        </p:spPr>
        <p:txBody>
          <a:bodyPr/>
          <a:lstStyle>
            <a:lvl1pPr marL="0" indent="0" algn="ctr">
              <a:buNone/>
              <a:defRPr sz="11500" b="1" i="0">
                <a:solidFill>
                  <a:srgbClr val="013461"/>
                </a:solidFill>
                <a:latin typeface="Calibri" panose="020F0502020204030204" pitchFamily="34" charset="0"/>
                <a:cs typeface="Calibri" panose="020F0502020204030204" pitchFamily="34" charset="0"/>
              </a:defRPr>
            </a:lvl1pPr>
          </a:lstStyle>
          <a:p>
            <a:pPr lvl="0"/>
            <a:r>
              <a:rPr lang="en-US" dirty="0"/>
              <a:t>Title</a:t>
            </a:r>
          </a:p>
          <a:p>
            <a:pPr lvl="0"/>
            <a:endParaRPr lang="en-US" dirty="0"/>
          </a:p>
        </p:txBody>
      </p:sp>
    </p:spTree>
    <p:extLst>
      <p:ext uri="{BB962C8B-B14F-4D97-AF65-F5344CB8AC3E}">
        <p14:creationId xmlns:p14="http://schemas.microsoft.com/office/powerpoint/2010/main" val="359107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C Title Page Fall Campu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99AEAF7-3223-094B-AF6E-0B9516731114}"/>
              </a:ext>
            </a:extLst>
          </p:cNvPr>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C Title Page Winter Campu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99AEAF7-3223-094B-AF6E-0B95167311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107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C Title Page Spring Campu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99AEAF7-3223-094B-AF6E-0B95167311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107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C Title Page Summer Campu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99AEAF7-3223-094B-AF6E-0B95167311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107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C Title Page Remote Learnin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99AEAF7-3223-094B-AF6E-0B9516731114}"/>
              </a:ext>
            </a:extLst>
          </p:cNvPr>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003460"/>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sz="3600" b="0" i="1">
                <a:solidFill>
                  <a:srgbClr val="1F4E79"/>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428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9B0754-1D5B-1546-8B3F-086FD98E5ABC}"/>
              </a:ext>
            </a:extLst>
          </p:cNvPr>
          <p:cNvPicPr>
            <a:picLocks noChangeAspect="1"/>
          </p:cNvPicPr>
          <p:nvPr userDrawn="1"/>
        </p:nvPicPr>
        <p:blipFill>
          <a:blip r:embed="rId11"/>
          <a:stretch>
            <a:fillRect/>
          </a:stretch>
        </p:blipFill>
        <p:spPr>
          <a:xfrm>
            <a:off x="0" y="0"/>
            <a:ext cx="12192000" cy="6857999"/>
          </a:xfrm>
          <a:prstGeom prst="rect">
            <a:avLst/>
          </a:prstGeom>
        </p:spPr>
      </p:pic>
    </p:spTree>
    <p:extLst>
      <p:ext uri="{BB962C8B-B14F-4D97-AF65-F5344CB8AC3E}">
        <p14:creationId xmlns:p14="http://schemas.microsoft.com/office/powerpoint/2010/main" val="2670158675"/>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9" r:id="rId3"/>
    <p:sldLayoutId id="2147483693" r:id="rId4"/>
    <p:sldLayoutId id="2147483696" r:id="rId5"/>
    <p:sldLayoutId id="2147483694" r:id="rId6"/>
    <p:sldLayoutId id="2147483695" r:id="rId7"/>
    <p:sldLayoutId id="2147483692" r:id="rId8"/>
    <p:sldLayoutId id="214748369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Melissae.Martinez@bellevuecollege.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bellevuecollege.edu/studentaffairs/early-alert-for-academic-support/resources-for-facult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E32750D-A7B7-4328-A500-C627923A6DDB}"/>
              </a:ext>
            </a:extLst>
          </p:cNvPr>
          <p:cNvSpPr txBox="1">
            <a:spLocks/>
          </p:cNvSpPr>
          <p:nvPr/>
        </p:nvSpPr>
        <p:spPr>
          <a:xfrm>
            <a:off x="3567164" y="5566789"/>
            <a:ext cx="8316227" cy="552660"/>
          </a:xfrm>
          <a:prstGeom prst="rect">
            <a:avLst/>
          </a:prstGeom>
        </p:spPr>
        <p:txBody>
          <a:bodyPr/>
          <a:lstStyle>
            <a:lvl1pPr>
              <a:defRPr sz="4400">
                <a:solidFill>
                  <a:schemeClr val="bg1"/>
                </a:solidFill>
                <a:latin typeface="+mn-lt"/>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n-lt"/>
                <a:ea typeface="+mj-ea"/>
                <a:cs typeface="+mj-cs"/>
              </a:rPr>
              <a:t>Early Alert for Academic Support</a:t>
            </a:r>
          </a:p>
        </p:txBody>
      </p:sp>
      <p:sp>
        <p:nvSpPr>
          <p:cNvPr id="3" name="Title 5">
            <a:extLst>
              <a:ext uri="{FF2B5EF4-FFF2-40B4-BE49-F238E27FC236}">
                <a16:creationId xmlns:a16="http://schemas.microsoft.com/office/drawing/2014/main" id="{E03E5C35-EA6D-455F-B334-1E7B53A8DD33}"/>
              </a:ext>
            </a:extLst>
          </p:cNvPr>
          <p:cNvSpPr txBox="1">
            <a:spLocks/>
          </p:cNvSpPr>
          <p:nvPr/>
        </p:nvSpPr>
        <p:spPr>
          <a:xfrm>
            <a:off x="3179538" y="6211771"/>
            <a:ext cx="8287756" cy="552660"/>
          </a:xfrm>
          <a:prstGeom prst="rect">
            <a:avLst/>
          </a:prstGeom>
        </p:spPr>
        <p:txBody>
          <a:bodyPr/>
          <a:lstStyle>
            <a:lvl1pPr>
              <a:defRPr sz="4400">
                <a:solidFill>
                  <a:schemeClr val="bg1"/>
                </a:solidFill>
                <a:latin typeface="+mn-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j-ea"/>
                <a:cs typeface="+mj-cs"/>
              </a:rPr>
              <a:t>Board of Trustees Presentation | June 16,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900D9F-204F-4663-A774-A487A22C31EA}"/>
              </a:ext>
            </a:extLst>
          </p:cNvPr>
          <p:cNvSpPr>
            <a:spLocks noGrp="1"/>
          </p:cNvSpPr>
          <p:nvPr>
            <p:ph type="body" sz="quarter" idx="10"/>
          </p:nvPr>
        </p:nvSpPr>
        <p:spPr/>
        <p:txBody>
          <a:bodyPr/>
          <a:lstStyle/>
          <a:p>
            <a:r>
              <a:rPr lang="en-US" dirty="0"/>
              <a:t>Spring 2021 Data Highlights</a:t>
            </a:r>
          </a:p>
        </p:txBody>
      </p:sp>
      <p:sp>
        <p:nvSpPr>
          <p:cNvPr id="3" name="Text Placeholder 2">
            <a:extLst>
              <a:ext uri="{FF2B5EF4-FFF2-40B4-BE49-F238E27FC236}">
                <a16:creationId xmlns:a16="http://schemas.microsoft.com/office/drawing/2014/main" id="{4792E823-5B63-43EA-A13E-A56DB7B36FAA}"/>
              </a:ext>
            </a:extLst>
          </p:cNvPr>
          <p:cNvSpPr>
            <a:spLocks noGrp="1"/>
          </p:cNvSpPr>
          <p:nvPr>
            <p:ph type="body" sz="quarter" idx="12"/>
          </p:nvPr>
        </p:nvSpPr>
        <p:spPr/>
        <p:txBody>
          <a:bodyPr/>
          <a:lstStyle/>
          <a:p>
            <a:endParaRPr lang="en-US" dirty="0"/>
          </a:p>
        </p:txBody>
      </p:sp>
      <p:graphicFrame>
        <p:nvGraphicFramePr>
          <p:cNvPr id="4" name="Chart 3">
            <a:extLst>
              <a:ext uri="{FF2B5EF4-FFF2-40B4-BE49-F238E27FC236}">
                <a16:creationId xmlns:a16="http://schemas.microsoft.com/office/drawing/2014/main" id="{9BC45121-2B0E-4522-B853-BE859BA35FCA}"/>
              </a:ext>
            </a:extLst>
          </p:cNvPr>
          <p:cNvGraphicFramePr>
            <a:graphicFrameLocks/>
          </p:cNvGraphicFramePr>
          <p:nvPr>
            <p:extLst>
              <p:ext uri="{D42A27DB-BD31-4B8C-83A1-F6EECF244321}">
                <p14:modId xmlns:p14="http://schemas.microsoft.com/office/powerpoint/2010/main" val="322112351"/>
              </p:ext>
            </p:extLst>
          </p:nvPr>
        </p:nvGraphicFramePr>
        <p:xfrm>
          <a:off x="1308484" y="1158901"/>
          <a:ext cx="9190980" cy="4972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5625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21385-774A-44EC-A921-80092D5841E1}"/>
              </a:ext>
            </a:extLst>
          </p:cNvPr>
          <p:cNvSpPr>
            <a:spLocks noGrp="1"/>
          </p:cNvSpPr>
          <p:nvPr>
            <p:ph type="body" sz="quarter" idx="10"/>
          </p:nvPr>
        </p:nvSpPr>
        <p:spPr/>
        <p:txBody>
          <a:bodyPr/>
          <a:lstStyle/>
          <a:p>
            <a:r>
              <a:rPr lang="en-US" dirty="0"/>
              <a:t>Spring 2020-Spring 2021</a:t>
            </a:r>
          </a:p>
        </p:txBody>
      </p:sp>
      <p:sp>
        <p:nvSpPr>
          <p:cNvPr id="3" name="Text Placeholder 2">
            <a:extLst>
              <a:ext uri="{FF2B5EF4-FFF2-40B4-BE49-F238E27FC236}">
                <a16:creationId xmlns:a16="http://schemas.microsoft.com/office/drawing/2014/main" id="{32AAB440-3329-4F25-8278-D19F45EDDB8E}"/>
              </a:ext>
            </a:extLst>
          </p:cNvPr>
          <p:cNvSpPr>
            <a:spLocks noGrp="1"/>
          </p:cNvSpPr>
          <p:nvPr>
            <p:ph type="body" sz="quarter" idx="12"/>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800" dirty="0"/>
              <a:t>* Spring 2020 was our pilot quarter. Alerts only focused on students who did not log into Canvas the first three days of the quarter </a:t>
            </a:r>
          </a:p>
        </p:txBody>
      </p:sp>
      <p:graphicFrame>
        <p:nvGraphicFramePr>
          <p:cNvPr id="4" name="Chart 3">
            <a:extLst>
              <a:ext uri="{FF2B5EF4-FFF2-40B4-BE49-F238E27FC236}">
                <a16:creationId xmlns:a16="http://schemas.microsoft.com/office/drawing/2014/main" id="{D9D51C90-E3E8-4909-941C-6D8629061700}"/>
              </a:ext>
            </a:extLst>
          </p:cNvPr>
          <p:cNvGraphicFramePr>
            <a:graphicFrameLocks/>
          </p:cNvGraphicFramePr>
          <p:nvPr>
            <p:extLst>
              <p:ext uri="{D42A27DB-BD31-4B8C-83A1-F6EECF244321}">
                <p14:modId xmlns:p14="http://schemas.microsoft.com/office/powerpoint/2010/main" val="2567665669"/>
              </p:ext>
            </p:extLst>
          </p:nvPr>
        </p:nvGraphicFramePr>
        <p:xfrm>
          <a:off x="2710927" y="1344752"/>
          <a:ext cx="6788076" cy="4442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037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0FA9F8-1953-487E-AA0F-ACAB5F99B27B}"/>
              </a:ext>
            </a:extLst>
          </p:cNvPr>
          <p:cNvSpPr>
            <a:spLocks noGrp="1"/>
          </p:cNvSpPr>
          <p:nvPr>
            <p:ph type="body" sz="quarter" idx="10"/>
          </p:nvPr>
        </p:nvSpPr>
        <p:spPr/>
        <p:txBody>
          <a:bodyPr/>
          <a:lstStyle/>
          <a:p>
            <a:r>
              <a:rPr lang="en-US" dirty="0"/>
              <a:t>Program Strengths &amp; Successes </a:t>
            </a:r>
          </a:p>
        </p:txBody>
      </p:sp>
      <p:sp>
        <p:nvSpPr>
          <p:cNvPr id="3" name="Text Placeholder 2">
            <a:extLst>
              <a:ext uri="{FF2B5EF4-FFF2-40B4-BE49-F238E27FC236}">
                <a16:creationId xmlns:a16="http://schemas.microsoft.com/office/drawing/2014/main" id="{254892EF-9377-4E5A-9522-2DC0AC84DA8A}"/>
              </a:ext>
            </a:extLst>
          </p:cNvPr>
          <p:cNvSpPr>
            <a:spLocks noGrp="1"/>
          </p:cNvSpPr>
          <p:nvPr>
            <p:ph type="body" sz="quarter" idx="12"/>
          </p:nvPr>
        </p:nvSpPr>
        <p:spPr/>
        <p:txBody>
          <a:bodyPr/>
          <a:lstStyle/>
          <a:p>
            <a:r>
              <a:rPr lang="en-US" dirty="0"/>
              <a:t>Improved processes for automating initial communications, closing alerts and notifying instructors of progress</a:t>
            </a:r>
          </a:p>
          <a:p>
            <a:r>
              <a:rPr lang="en-US" dirty="0"/>
              <a:t>Debut of Early Alert webpage</a:t>
            </a:r>
          </a:p>
          <a:p>
            <a:r>
              <a:rPr lang="en-US" dirty="0"/>
              <a:t>Quarterly newsletter with updates, resources and student stories for faculty and staff</a:t>
            </a:r>
          </a:p>
          <a:p>
            <a:r>
              <a:rPr lang="en-US" b="1" i="1" dirty="0">
                <a:solidFill>
                  <a:srgbClr val="0070C0"/>
                </a:solidFill>
              </a:rPr>
              <a:t>Exceptional partnerships</a:t>
            </a:r>
          </a:p>
          <a:p>
            <a:pPr lvl="1"/>
            <a:r>
              <a:rPr lang="en-US" sz="2000" dirty="0"/>
              <a:t>Early Alert Committee of dedicated faculty, staff and Lead Peer Educators</a:t>
            </a:r>
          </a:p>
          <a:p>
            <a:pPr lvl="1"/>
            <a:r>
              <a:rPr lang="en-US" sz="2000" dirty="0"/>
              <a:t>Academic Affairs, Student Affairs, ITS, Institutional Advancement/Marketing</a:t>
            </a:r>
          </a:p>
          <a:p>
            <a:r>
              <a:rPr lang="en-US" dirty="0"/>
              <a:t>Partnership with Faculty Commons to include Early Alert information in new faculty orientation and best practices</a:t>
            </a:r>
          </a:p>
          <a:p>
            <a:r>
              <a:rPr lang="en-US" dirty="0"/>
              <a:t>Powerful student stories </a:t>
            </a:r>
          </a:p>
          <a:p>
            <a:endParaRPr lang="en-US" dirty="0"/>
          </a:p>
        </p:txBody>
      </p:sp>
      <p:pic>
        <p:nvPicPr>
          <p:cNvPr id="4" name="Picture 8" descr="Picture of ICE agents taking people into custody">
            <a:extLst>
              <a:ext uri="{FF2B5EF4-FFF2-40B4-BE49-F238E27FC236}">
                <a16:creationId xmlns:a16="http://schemas.microsoft.com/office/drawing/2014/main" id="{87C3450F-D9E8-46E7-A591-44DD118F9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51" y="4990120"/>
            <a:ext cx="1996483" cy="13285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cture of a veteran dressed in fatigues with head in hands. Other veteran hands are reaching out to them.">
            <a:extLst>
              <a:ext uri="{FF2B5EF4-FFF2-40B4-BE49-F238E27FC236}">
                <a16:creationId xmlns:a16="http://schemas.microsoft.com/office/drawing/2014/main" id="{57FC5047-BDB8-48FB-BBF1-F2745217D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313" y="4990120"/>
            <a:ext cx="1996484" cy="1328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cture of younger man pushing an elderly man in a wheelchair as they walk over a bridge surrounded by trees">
            <a:extLst>
              <a:ext uri="{FF2B5EF4-FFF2-40B4-BE49-F238E27FC236}">
                <a16:creationId xmlns:a16="http://schemas.microsoft.com/office/drawing/2014/main" id="{866F12AC-73B2-4A93-A21C-CE09E34BA3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227" b="305"/>
          <a:stretch/>
        </p:blipFill>
        <p:spPr bwMode="auto">
          <a:xfrm>
            <a:off x="6896496" y="4975262"/>
            <a:ext cx="1914018" cy="13285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cture of mother carrying child piggy-back">
            <a:extLst>
              <a:ext uri="{FF2B5EF4-FFF2-40B4-BE49-F238E27FC236}">
                <a16:creationId xmlns:a16="http://schemas.microsoft.com/office/drawing/2014/main" id="{03804179-D9F3-4678-9091-6488D9E63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7412" y="4990120"/>
            <a:ext cx="1996483" cy="13285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of corona virus ">
            <a:extLst>
              <a:ext uri="{FF2B5EF4-FFF2-40B4-BE49-F238E27FC236}">
                <a16:creationId xmlns:a16="http://schemas.microsoft.com/office/drawing/2014/main" id="{D22DC2CE-F957-46F7-A3CF-288EA77EC250}"/>
              </a:ext>
            </a:extLst>
          </p:cNvPr>
          <p:cNvPicPr>
            <a:picLocks noChangeAspect="1"/>
          </p:cNvPicPr>
          <p:nvPr/>
        </p:nvPicPr>
        <p:blipFill>
          <a:blip r:embed="rId7"/>
          <a:stretch>
            <a:fillRect/>
          </a:stretch>
        </p:blipFill>
        <p:spPr>
          <a:xfrm>
            <a:off x="8957912" y="5105453"/>
            <a:ext cx="3120537" cy="819319"/>
          </a:xfrm>
          <a:prstGeom prst="rect">
            <a:avLst/>
          </a:prstGeom>
        </p:spPr>
      </p:pic>
    </p:spTree>
    <p:extLst>
      <p:ext uri="{BB962C8B-B14F-4D97-AF65-F5344CB8AC3E}">
        <p14:creationId xmlns:p14="http://schemas.microsoft.com/office/powerpoint/2010/main" val="177376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A546A-2281-44AC-89F6-E5F6EA9D337D}"/>
              </a:ext>
            </a:extLst>
          </p:cNvPr>
          <p:cNvSpPr>
            <a:spLocks noGrp="1"/>
          </p:cNvSpPr>
          <p:nvPr>
            <p:ph type="body" sz="quarter" idx="10"/>
          </p:nvPr>
        </p:nvSpPr>
        <p:spPr/>
        <p:txBody>
          <a:bodyPr/>
          <a:lstStyle/>
          <a:p>
            <a:r>
              <a:rPr lang="en-US" dirty="0"/>
              <a:t>Program Challenges &amp; Growth Areas </a:t>
            </a:r>
          </a:p>
        </p:txBody>
      </p:sp>
      <p:sp>
        <p:nvSpPr>
          <p:cNvPr id="3" name="Text Placeholder 2">
            <a:extLst>
              <a:ext uri="{FF2B5EF4-FFF2-40B4-BE49-F238E27FC236}">
                <a16:creationId xmlns:a16="http://schemas.microsoft.com/office/drawing/2014/main" id="{7B79C2FD-1D91-4A49-8A40-65EC632467BB}"/>
              </a:ext>
            </a:extLst>
          </p:cNvPr>
          <p:cNvSpPr>
            <a:spLocks noGrp="1"/>
          </p:cNvSpPr>
          <p:nvPr>
            <p:ph type="body" sz="quarter" idx="12"/>
          </p:nvPr>
        </p:nvSpPr>
        <p:spPr/>
        <p:txBody>
          <a:bodyPr/>
          <a:lstStyle/>
          <a:p>
            <a:r>
              <a:rPr lang="en-US" sz="2800" dirty="0"/>
              <a:t>Still growing and developing-It’s all </a:t>
            </a:r>
            <a:r>
              <a:rPr lang="en-US" sz="2800" b="1" i="1" dirty="0">
                <a:solidFill>
                  <a:srgbClr val="0070C0"/>
                </a:solidFill>
              </a:rPr>
              <a:t>iterative</a:t>
            </a:r>
            <a:r>
              <a:rPr lang="en-US" sz="2800" i="1" dirty="0"/>
              <a:t>!</a:t>
            </a:r>
          </a:p>
          <a:p>
            <a:r>
              <a:rPr lang="en-US" sz="2800" dirty="0"/>
              <a:t>People power</a:t>
            </a:r>
          </a:p>
          <a:p>
            <a:r>
              <a:rPr lang="en-US" sz="2800" b="1" dirty="0">
                <a:solidFill>
                  <a:srgbClr val="0070C0"/>
                </a:solidFill>
              </a:rPr>
              <a:t>Equity</a:t>
            </a:r>
          </a:p>
          <a:p>
            <a:pPr lvl="1"/>
            <a:r>
              <a:rPr lang="en-US" sz="2800" dirty="0"/>
              <a:t>Among faculty submitting alerts</a:t>
            </a:r>
          </a:p>
          <a:p>
            <a:pPr lvl="1"/>
            <a:r>
              <a:rPr lang="en-US" sz="2800" dirty="0"/>
              <a:t>For students </a:t>
            </a:r>
          </a:p>
          <a:p>
            <a:pPr marL="0" indent="0">
              <a:buNone/>
            </a:pPr>
            <a:r>
              <a:rPr lang="en-US" sz="2800" dirty="0"/>
              <a:t> </a:t>
            </a:r>
          </a:p>
        </p:txBody>
      </p:sp>
    </p:spTree>
    <p:extLst>
      <p:ext uri="{BB962C8B-B14F-4D97-AF65-F5344CB8AC3E}">
        <p14:creationId xmlns:p14="http://schemas.microsoft.com/office/powerpoint/2010/main" val="2773478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B74B5E-D98B-410C-B28B-CE9944807FE7}"/>
              </a:ext>
            </a:extLst>
          </p:cNvPr>
          <p:cNvSpPr>
            <a:spLocks noGrp="1"/>
          </p:cNvSpPr>
          <p:nvPr>
            <p:ph type="body" sz="quarter" idx="10"/>
          </p:nvPr>
        </p:nvSpPr>
        <p:spPr/>
        <p:txBody>
          <a:bodyPr/>
          <a:lstStyle/>
          <a:p>
            <a:r>
              <a:rPr lang="en-US" dirty="0"/>
              <a:t>Looking Forward</a:t>
            </a:r>
          </a:p>
        </p:txBody>
      </p:sp>
      <p:sp>
        <p:nvSpPr>
          <p:cNvPr id="3" name="Text Placeholder 2">
            <a:extLst>
              <a:ext uri="{FF2B5EF4-FFF2-40B4-BE49-F238E27FC236}">
                <a16:creationId xmlns:a16="http://schemas.microsoft.com/office/drawing/2014/main" id="{E9E3D74E-8706-426C-8F3D-3171D4ECD95F}"/>
              </a:ext>
            </a:extLst>
          </p:cNvPr>
          <p:cNvSpPr>
            <a:spLocks noGrp="1"/>
          </p:cNvSpPr>
          <p:nvPr>
            <p:ph type="body" sz="quarter" idx="12"/>
          </p:nvPr>
        </p:nvSpPr>
        <p:spPr>
          <a:xfrm>
            <a:off x="439136" y="1344752"/>
            <a:ext cx="11313728" cy="3566782"/>
          </a:xfrm>
        </p:spPr>
        <p:txBody>
          <a:bodyPr/>
          <a:lstStyle/>
          <a:p>
            <a:r>
              <a:rPr lang="en-US" sz="2800" dirty="0"/>
              <a:t>Sharing and responding to results of faculty survey sent out Winter 2021</a:t>
            </a:r>
          </a:p>
          <a:p>
            <a:r>
              <a:rPr lang="en-US" sz="2800" dirty="0"/>
              <a:t>Understanding impact-In progress with drafting proposal for qualitative data gathering among Early Alert recipients </a:t>
            </a:r>
          </a:p>
          <a:p>
            <a:r>
              <a:rPr lang="en-US" sz="2800" dirty="0"/>
              <a:t>Hiring and training of Peer Educators to support outreach efforts to improve response time</a:t>
            </a:r>
            <a:endParaRPr lang="en-US" dirty="0"/>
          </a:p>
        </p:txBody>
      </p:sp>
    </p:spTree>
    <p:extLst>
      <p:ext uri="{BB962C8B-B14F-4D97-AF65-F5344CB8AC3E}">
        <p14:creationId xmlns:p14="http://schemas.microsoft.com/office/powerpoint/2010/main" val="194276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Questions? </a:t>
            </a:r>
          </a:p>
        </p:txBody>
      </p:sp>
      <p:sp>
        <p:nvSpPr>
          <p:cNvPr id="3" name="Text Placeholder 2"/>
          <p:cNvSpPr>
            <a:spLocks noGrp="1"/>
          </p:cNvSpPr>
          <p:nvPr>
            <p:ph type="body" sz="quarter" idx="12"/>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3200" dirty="0"/>
              <a:t>Melissa E. Martinez</a:t>
            </a:r>
          </a:p>
          <a:p>
            <a:pPr marL="0" indent="0" algn="ctr">
              <a:buNone/>
            </a:pPr>
            <a:r>
              <a:rPr lang="en-US" sz="3200" dirty="0"/>
              <a:t>Early Alert Coordinator </a:t>
            </a:r>
          </a:p>
          <a:p>
            <a:pPr marL="0" indent="0" algn="ctr">
              <a:buNone/>
            </a:pPr>
            <a:r>
              <a:rPr lang="en-US" sz="3200" dirty="0">
                <a:hlinkClick r:id="rId3"/>
              </a:rPr>
              <a:t>Melissae.Martinez@bellevuecollege.edu</a:t>
            </a:r>
            <a:r>
              <a:rPr lang="en-US" sz="3200" dirty="0"/>
              <a:t> | </a:t>
            </a:r>
            <a:r>
              <a:rPr lang="en-US" sz="3200" dirty="0">
                <a:hlinkClick r:id="rId4"/>
              </a:rPr>
              <a:t>Early Alert Website</a:t>
            </a:r>
            <a:endParaRPr lang="en-US" sz="3200" dirty="0"/>
          </a:p>
        </p:txBody>
      </p:sp>
    </p:spTree>
    <p:extLst>
      <p:ext uri="{BB962C8B-B14F-4D97-AF65-F5344CB8AC3E}">
        <p14:creationId xmlns:p14="http://schemas.microsoft.com/office/powerpoint/2010/main" val="393639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Early Alert Mission</a:t>
            </a:r>
          </a:p>
          <a:p>
            <a:endParaRPr lang="en-US" dirty="0"/>
          </a:p>
        </p:txBody>
      </p:sp>
      <p:sp>
        <p:nvSpPr>
          <p:cNvPr id="3" name="Text Placeholder 2"/>
          <p:cNvSpPr>
            <a:spLocks noGrp="1"/>
          </p:cNvSpPr>
          <p:nvPr>
            <p:ph type="body" sz="quarter" idx="12"/>
          </p:nvPr>
        </p:nvSpPr>
        <p:spPr>
          <a:xfrm>
            <a:off x="471488" y="1430813"/>
            <a:ext cx="11313728" cy="3566782"/>
          </a:xfrm>
        </p:spPr>
        <p:txBody>
          <a:bodyPr/>
          <a:lstStyle/>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2800" b="1" dirty="0"/>
          </a:p>
          <a:p>
            <a:pPr marL="0" indent="0">
              <a:buNone/>
            </a:pPr>
            <a:r>
              <a:rPr lang="en-US" sz="2800" dirty="0"/>
              <a:t>Bellevue College's Early Alert for Academic Support Program, a </a:t>
            </a:r>
            <a:r>
              <a:rPr lang="en-US" sz="2800" b="1" dirty="0">
                <a:solidFill>
                  <a:srgbClr val="0070C0"/>
                </a:solidFill>
              </a:rPr>
              <a:t>student success initiative</a:t>
            </a:r>
            <a:r>
              <a:rPr lang="en-US" sz="2800" dirty="0"/>
              <a:t>, proactively </a:t>
            </a:r>
            <a:r>
              <a:rPr lang="en-US" sz="2800" b="1" dirty="0">
                <a:solidFill>
                  <a:srgbClr val="0070C0"/>
                </a:solidFill>
              </a:rPr>
              <a:t>integrates and coordinates </a:t>
            </a:r>
            <a:r>
              <a:rPr lang="en-US" sz="2800" dirty="0"/>
              <a:t>campus programs, support services, faculty, and staff in support of </a:t>
            </a:r>
            <a:r>
              <a:rPr lang="en-US" sz="2800" b="1" dirty="0">
                <a:solidFill>
                  <a:srgbClr val="0070C0"/>
                </a:solidFill>
              </a:rPr>
              <a:t>closing the equity gap</a:t>
            </a:r>
            <a:r>
              <a:rPr lang="en-US" sz="2800" dirty="0">
                <a:solidFill>
                  <a:srgbClr val="0070C0"/>
                </a:solidFill>
              </a:rPr>
              <a:t>.   </a:t>
            </a:r>
          </a:p>
          <a:p>
            <a:pPr marL="0" indent="0">
              <a:buNone/>
            </a:pPr>
            <a:endParaRPr lang="en-US" sz="1000" dirty="0"/>
          </a:p>
          <a:p>
            <a:pPr marL="0" indent="0">
              <a:buNone/>
            </a:pPr>
            <a:endParaRPr lang="en-US" sz="1600" dirty="0"/>
          </a:p>
        </p:txBody>
      </p:sp>
      <p:grpSp>
        <p:nvGrpSpPr>
          <p:cNvPr id="7" name="Group 6" descr="Bulldog Trail showing process of student engagement from prospective student to graduate. The trail includes explore-connect-engage-learn-achieve-thrive with engage and learn highlighted for the presentation.">
            <a:extLst>
              <a:ext uri="{FF2B5EF4-FFF2-40B4-BE49-F238E27FC236}">
                <a16:creationId xmlns:a16="http://schemas.microsoft.com/office/drawing/2014/main" id="{370584C3-D0F1-46E4-8EED-D6068516D292}"/>
              </a:ext>
            </a:extLst>
          </p:cNvPr>
          <p:cNvGrpSpPr/>
          <p:nvPr/>
        </p:nvGrpSpPr>
        <p:grpSpPr>
          <a:xfrm>
            <a:off x="2495774" y="1785768"/>
            <a:ext cx="7035501" cy="1850317"/>
            <a:chOff x="2495774" y="1785768"/>
            <a:chExt cx="7035501" cy="1850317"/>
          </a:xfrm>
        </p:grpSpPr>
        <p:pic>
          <p:nvPicPr>
            <p:cNvPr id="8" name="Picture 7" descr="Image of the Bulldog trail which is a long row of linked circles: explore-connect-engage-learn-achieve-thrive. Engage and learn are outlined in orange to highlight them for the presentation. ">
              <a:extLst>
                <a:ext uri="{FF2B5EF4-FFF2-40B4-BE49-F238E27FC236}">
                  <a16:creationId xmlns:a16="http://schemas.microsoft.com/office/drawing/2014/main" id="{761AD0FC-1E0C-439E-A02C-29020F546AA3}"/>
                </a:ext>
              </a:extLst>
            </p:cNvPr>
            <p:cNvPicPr>
              <a:picLocks noChangeAspect="1"/>
            </p:cNvPicPr>
            <p:nvPr/>
          </p:nvPicPr>
          <p:blipFill rotWithShape="1">
            <a:blip r:embed="rId3"/>
            <a:srcRect l="-796" t="18731" r="1531" b="25983"/>
            <a:stretch/>
          </p:blipFill>
          <p:spPr>
            <a:xfrm>
              <a:off x="2495774" y="1785768"/>
              <a:ext cx="7035501" cy="1850317"/>
            </a:xfrm>
            <a:prstGeom prst="rect">
              <a:avLst/>
            </a:prstGeom>
          </p:spPr>
        </p:pic>
        <p:sp>
          <p:nvSpPr>
            <p:cNvPr id="9" name="Oval 8">
              <a:extLst>
                <a:ext uri="{FF2B5EF4-FFF2-40B4-BE49-F238E27FC236}">
                  <a16:creationId xmlns:a16="http://schemas.microsoft.com/office/drawing/2014/main" id="{A5A3B3D6-A3FE-4A21-82D8-B8F0CBFF40DC}"/>
                </a:ext>
              </a:extLst>
            </p:cNvPr>
            <p:cNvSpPr/>
            <p:nvPr/>
          </p:nvSpPr>
          <p:spPr>
            <a:xfrm>
              <a:off x="4927002" y="2162287"/>
              <a:ext cx="1247887" cy="1266713"/>
            </a:xfrm>
            <a:prstGeom prst="ellipse">
              <a:avLst/>
            </a:prstGeom>
            <a:noFill/>
            <a:ln w="571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9A981D9-8ECB-46A3-858D-B633CD3F910B}"/>
                </a:ext>
              </a:extLst>
            </p:cNvPr>
            <p:cNvSpPr/>
            <p:nvPr/>
          </p:nvSpPr>
          <p:spPr>
            <a:xfrm>
              <a:off x="6015317" y="2162287"/>
              <a:ext cx="1247887" cy="1266713"/>
            </a:xfrm>
            <a:prstGeom prst="ellipse">
              <a:avLst/>
            </a:prstGeom>
            <a:noFill/>
            <a:ln w="571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C6F4149F-F3CD-463E-84E7-E2F6CAB4ADAA}"/>
              </a:ext>
            </a:extLst>
          </p:cNvPr>
          <p:cNvSpPr txBox="1"/>
          <p:nvPr/>
        </p:nvSpPr>
        <p:spPr>
          <a:xfrm>
            <a:off x="3750365" y="1579704"/>
            <a:ext cx="4691270" cy="461665"/>
          </a:xfrm>
          <a:prstGeom prst="rect">
            <a:avLst/>
          </a:prstGeom>
          <a:noFill/>
        </p:spPr>
        <p:txBody>
          <a:bodyPr wrap="square" rtlCol="0">
            <a:spAutoFit/>
          </a:bodyPr>
          <a:lstStyle/>
          <a:p>
            <a:pPr algn="ctr"/>
            <a:r>
              <a:rPr lang="en-US" sz="2400" b="1" dirty="0"/>
              <a:t>Bulldog Trail</a:t>
            </a:r>
          </a:p>
        </p:txBody>
      </p:sp>
    </p:spTree>
    <p:extLst>
      <p:ext uri="{BB962C8B-B14F-4D97-AF65-F5344CB8AC3E}">
        <p14:creationId xmlns:p14="http://schemas.microsoft.com/office/powerpoint/2010/main" val="412069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Early Alert Vision</a:t>
            </a:r>
          </a:p>
          <a:p>
            <a:endParaRPr lang="en-US" dirty="0"/>
          </a:p>
        </p:txBody>
      </p:sp>
      <p:sp>
        <p:nvSpPr>
          <p:cNvPr id="3" name="Text Placeholder 2"/>
          <p:cNvSpPr>
            <a:spLocks noGrp="1"/>
          </p:cNvSpPr>
          <p:nvPr>
            <p:ph type="body" sz="quarter" idx="12"/>
          </p:nvPr>
        </p:nvSpPr>
        <p:spPr>
          <a:xfrm>
            <a:off x="471488" y="1430813"/>
            <a:ext cx="11313728" cy="3566782"/>
          </a:xfrm>
        </p:spPr>
        <p:txBody>
          <a:bodyPr/>
          <a:lstStyle/>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1000" dirty="0"/>
          </a:p>
          <a:p>
            <a:pPr marL="0" indent="0">
              <a:buNone/>
            </a:pPr>
            <a:r>
              <a:rPr lang="en-US" sz="2800" dirty="0"/>
              <a:t>The Early Alert for Academic Support Program strives to </a:t>
            </a:r>
            <a:r>
              <a:rPr lang="en-US" sz="2800" b="1" dirty="0">
                <a:solidFill>
                  <a:srgbClr val="0070C0"/>
                </a:solidFill>
              </a:rPr>
              <a:t>connect students</a:t>
            </a:r>
            <a:r>
              <a:rPr lang="en-US" sz="2800" dirty="0"/>
              <a:t> to integral campus resources, services, and faculty that will </a:t>
            </a:r>
            <a:r>
              <a:rPr lang="en-US" sz="2800" b="1" dirty="0">
                <a:solidFill>
                  <a:srgbClr val="0070C0"/>
                </a:solidFill>
              </a:rPr>
              <a:t>support, encourage and empower </a:t>
            </a:r>
            <a:r>
              <a:rPr lang="en-US" sz="2800" dirty="0"/>
              <a:t>them and their academic success at Bellevue College and beyond. The Early Alert for Academic Support Program also works to educate students as they navigate the college environment, so they </a:t>
            </a:r>
            <a:r>
              <a:rPr lang="en-US" sz="2800" b="1" dirty="0">
                <a:solidFill>
                  <a:srgbClr val="0070C0"/>
                </a:solidFill>
              </a:rPr>
              <a:t>develop the relationships, resilience and confidence</a:t>
            </a:r>
            <a:r>
              <a:rPr lang="en-US" sz="2800" dirty="0"/>
              <a:t> to seek out support in the future should the need arise.</a:t>
            </a:r>
          </a:p>
          <a:p>
            <a:pPr marL="0" indent="0">
              <a:buNone/>
            </a:pPr>
            <a:endParaRPr lang="en-US" sz="1600" dirty="0"/>
          </a:p>
        </p:txBody>
      </p:sp>
      <p:grpSp>
        <p:nvGrpSpPr>
          <p:cNvPr id="8" name="Group 7" descr="Bulldog Trail showing process of student engagement from prospective student to graduate. The trail includes explore-connect-engage-learn-achieve-thrive with engage and learn highlighted for the presentation.">
            <a:extLst>
              <a:ext uri="{FF2B5EF4-FFF2-40B4-BE49-F238E27FC236}">
                <a16:creationId xmlns:a16="http://schemas.microsoft.com/office/drawing/2014/main" id="{C4376CE3-8C6A-4A24-AFD5-05EB6F8A115F}"/>
              </a:ext>
            </a:extLst>
          </p:cNvPr>
          <p:cNvGrpSpPr/>
          <p:nvPr/>
        </p:nvGrpSpPr>
        <p:grpSpPr>
          <a:xfrm>
            <a:off x="2485016" y="1578683"/>
            <a:ext cx="7035501" cy="1850317"/>
            <a:chOff x="2495774" y="1785768"/>
            <a:chExt cx="7035501" cy="1850317"/>
          </a:xfrm>
        </p:grpSpPr>
        <p:pic>
          <p:nvPicPr>
            <p:cNvPr id="4" name="Picture 3" descr="Image of the Bulldog trail which is a long row of linked circles: explore-connect-engage-learn-achieve-thrive. Engage and learn are outlined in orange to highlight them for the presentation. ">
              <a:extLst>
                <a:ext uri="{FF2B5EF4-FFF2-40B4-BE49-F238E27FC236}">
                  <a16:creationId xmlns:a16="http://schemas.microsoft.com/office/drawing/2014/main" id="{855D3C92-69BE-4284-923E-41C9D4F82D7B}"/>
                </a:ext>
              </a:extLst>
            </p:cNvPr>
            <p:cNvPicPr>
              <a:picLocks noChangeAspect="1"/>
            </p:cNvPicPr>
            <p:nvPr/>
          </p:nvPicPr>
          <p:blipFill rotWithShape="1">
            <a:blip r:embed="rId3"/>
            <a:srcRect l="-796" t="18731" r="1531" b="25983"/>
            <a:stretch/>
          </p:blipFill>
          <p:spPr>
            <a:xfrm>
              <a:off x="2495774" y="1785768"/>
              <a:ext cx="7035501" cy="1850317"/>
            </a:xfrm>
            <a:prstGeom prst="rect">
              <a:avLst/>
            </a:prstGeom>
          </p:spPr>
        </p:pic>
        <p:sp>
          <p:nvSpPr>
            <p:cNvPr id="5" name="Oval 4">
              <a:extLst>
                <a:ext uri="{FF2B5EF4-FFF2-40B4-BE49-F238E27FC236}">
                  <a16:creationId xmlns:a16="http://schemas.microsoft.com/office/drawing/2014/main" id="{07F74F34-E2D6-49EF-A209-2FB322A7CA9C}"/>
                </a:ext>
              </a:extLst>
            </p:cNvPr>
            <p:cNvSpPr/>
            <p:nvPr/>
          </p:nvSpPr>
          <p:spPr>
            <a:xfrm>
              <a:off x="4927002" y="2162287"/>
              <a:ext cx="1247887" cy="1266713"/>
            </a:xfrm>
            <a:prstGeom prst="ellipse">
              <a:avLst/>
            </a:prstGeom>
            <a:noFill/>
            <a:ln w="571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40CFA6-7574-46C6-AF9C-3A084A7868CF}"/>
                </a:ext>
              </a:extLst>
            </p:cNvPr>
            <p:cNvSpPr/>
            <p:nvPr/>
          </p:nvSpPr>
          <p:spPr>
            <a:xfrm>
              <a:off x="6015317" y="2162287"/>
              <a:ext cx="1247887" cy="1266713"/>
            </a:xfrm>
            <a:prstGeom prst="ellipse">
              <a:avLst/>
            </a:prstGeom>
            <a:noFill/>
            <a:ln w="571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A14FC59-6525-4DBF-865C-6EC89890269C}"/>
              </a:ext>
            </a:extLst>
          </p:cNvPr>
          <p:cNvSpPr txBox="1"/>
          <p:nvPr/>
        </p:nvSpPr>
        <p:spPr>
          <a:xfrm>
            <a:off x="3750365" y="1347850"/>
            <a:ext cx="4691270" cy="461665"/>
          </a:xfrm>
          <a:prstGeom prst="rect">
            <a:avLst/>
          </a:prstGeom>
          <a:noFill/>
        </p:spPr>
        <p:txBody>
          <a:bodyPr wrap="square" rtlCol="0">
            <a:spAutoFit/>
          </a:bodyPr>
          <a:lstStyle/>
          <a:p>
            <a:pPr algn="ctr"/>
            <a:r>
              <a:rPr lang="en-US" sz="2400" b="1" dirty="0"/>
              <a:t>Bulldog Trail</a:t>
            </a:r>
          </a:p>
        </p:txBody>
      </p:sp>
    </p:spTree>
    <p:extLst>
      <p:ext uri="{BB962C8B-B14F-4D97-AF65-F5344CB8AC3E}">
        <p14:creationId xmlns:p14="http://schemas.microsoft.com/office/powerpoint/2010/main" val="22972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E921-D350-406B-BAA3-ADD49CB14E26}"/>
              </a:ext>
            </a:extLst>
          </p:cNvPr>
          <p:cNvSpPr>
            <a:spLocks noGrp="1"/>
          </p:cNvSpPr>
          <p:nvPr>
            <p:ph type="title"/>
          </p:nvPr>
        </p:nvSpPr>
        <p:spPr>
          <a:xfrm>
            <a:off x="481012" y="943038"/>
            <a:ext cx="10263188" cy="2215991"/>
          </a:xfrm>
        </p:spPr>
        <p:txBody>
          <a:bodyPr/>
          <a:lstStyle/>
          <a:p>
            <a:r>
              <a:rPr lang="en-US" sz="4000" dirty="0">
                <a:latin typeface="+mn-lt"/>
              </a:rPr>
              <a:t>Early Alert for Academic Support </a:t>
            </a:r>
          </a:p>
        </p:txBody>
      </p:sp>
      <p:sp>
        <p:nvSpPr>
          <p:cNvPr id="3" name="Text Placeholder 2">
            <a:extLst>
              <a:ext uri="{FF2B5EF4-FFF2-40B4-BE49-F238E27FC236}">
                <a16:creationId xmlns:a16="http://schemas.microsoft.com/office/drawing/2014/main" id="{E098EB0C-5DC9-4190-98AE-0BD7C5147EAF}"/>
              </a:ext>
            </a:extLst>
          </p:cNvPr>
          <p:cNvSpPr>
            <a:spLocks noGrp="1"/>
          </p:cNvSpPr>
          <p:nvPr>
            <p:ph type="body" idx="1"/>
          </p:nvPr>
        </p:nvSpPr>
        <p:spPr>
          <a:xfrm>
            <a:off x="529907" y="1723327"/>
            <a:ext cx="11132184" cy="4526866"/>
          </a:xfrm>
        </p:spPr>
        <p:txBody>
          <a:bodyPr/>
          <a:lstStyle/>
          <a:p>
            <a:pPr marL="571500" indent="-571500">
              <a:buFont typeface="Arial" panose="020B0604020202020204" pitchFamily="34" charset="0"/>
              <a:buChar char="•"/>
            </a:pPr>
            <a:r>
              <a:rPr lang="en-US" b="1" i="0" dirty="0">
                <a:solidFill>
                  <a:schemeClr val="accent6">
                    <a:lumMod val="75000"/>
                  </a:schemeClr>
                </a:solidFill>
                <a:latin typeface="+mn-lt"/>
              </a:rPr>
              <a:t>WHO-</a:t>
            </a:r>
            <a:r>
              <a:rPr lang="en-US" sz="2800" b="1" i="0" dirty="0">
                <a:solidFill>
                  <a:schemeClr val="accent6">
                    <a:lumMod val="75000"/>
                  </a:schemeClr>
                </a:solidFill>
                <a:latin typeface="+mn-lt"/>
              </a:rPr>
              <a:t> </a:t>
            </a:r>
            <a:r>
              <a:rPr lang="en-US" sz="2800" i="0" dirty="0">
                <a:latin typeface="+mn-lt"/>
              </a:rPr>
              <a:t> </a:t>
            </a:r>
            <a:r>
              <a:rPr lang="en-US" sz="2800" i="0" dirty="0">
                <a:solidFill>
                  <a:schemeClr val="tx1"/>
                </a:solidFill>
                <a:latin typeface="+mn-lt"/>
              </a:rPr>
              <a:t>The Early Alert Program is available to all </a:t>
            </a:r>
            <a:r>
              <a:rPr lang="en-US" sz="2800" b="1" i="0" dirty="0">
                <a:solidFill>
                  <a:srgbClr val="0070C0"/>
                </a:solidFill>
                <a:latin typeface="+mn-lt"/>
              </a:rPr>
              <a:t>students</a:t>
            </a:r>
            <a:r>
              <a:rPr lang="en-US" sz="2800" i="0" dirty="0">
                <a:solidFill>
                  <a:schemeClr val="tx1"/>
                </a:solidFill>
                <a:latin typeface="+mn-lt"/>
              </a:rPr>
              <a:t> and is based on </a:t>
            </a:r>
            <a:r>
              <a:rPr lang="en-US" sz="2800" b="1" i="0" dirty="0">
                <a:solidFill>
                  <a:srgbClr val="0070C0"/>
                </a:solidFill>
                <a:latin typeface="+mn-lt"/>
              </a:rPr>
              <a:t>faculty</a:t>
            </a:r>
            <a:r>
              <a:rPr lang="en-US" sz="2800" i="0" dirty="0">
                <a:solidFill>
                  <a:schemeClr val="tx1"/>
                </a:solidFill>
                <a:latin typeface="+mn-lt"/>
              </a:rPr>
              <a:t> observation of student performance early in the quarter.</a:t>
            </a:r>
          </a:p>
          <a:p>
            <a:pPr marL="571500" indent="-571500">
              <a:buFont typeface="Arial" panose="020B0604020202020204" pitchFamily="34" charset="0"/>
              <a:buChar char="•"/>
            </a:pPr>
            <a:endParaRPr lang="en-US" sz="1200" i="0" dirty="0">
              <a:solidFill>
                <a:schemeClr val="tx1"/>
              </a:solidFill>
              <a:latin typeface="+mn-lt"/>
            </a:endParaRPr>
          </a:p>
          <a:p>
            <a:pPr marL="571500" indent="-571500"/>
            <a:r>
              <a:rPr lang="en-US" b="1" i="0" dirty="0">
                <a:solidFill>
                  <a:schemeClr val="accent2"/>
                </a:solidFill>
                <a:latin typeface="+mn-lt"/>
              </a:rPr>
              <a:t>WHAT-</a:t>
            </a:r>
            <a:r>
              <a:rPr lang="en-US" sz="2800" b="1" i="0" dirty="0">
                <a:latin typeface="+mn-lt"/>
              </a:rPr>
              <a:t> </a:t>
            </a:r>
            <a:r>
              <a:rPr lang="en-US" sz="2800" i="0" dirty="0">
                <a:solidFill>
                  <a:schemeClr val="tx1"/>
                </a:solidFill>
                <a:latin typeface="+mn-lt"/>
              </a:rPr>
              <a:t>Early Alert is an academic </a:t>
            </a:r>
            <a:r>
              <a:rPr lang="en-US" sz="2800" b="1" i="0" dirty="0">
                <a:solidFill>
                  <a:srgbClr val="0070C0"/>
                </a:solidFill>
                <a:latin typeface="+mn-lt"/>
              </a:rPr>
              <a:t>intervention</a:t>
            </a:r>
            <a:r>
              <a:rPr lang="en-US" sz="2800" i="0" dirty="0">
                <a:latin typeface="+mn-lt"/>
              </a:rPr>
              <a:t> </a:t>
            </a:r>
            <a:r>
              <a:rPr lang="en-US" sz="2800" i="0" dirty="0">
                <a:solidFill>
                  <a:schemeClr val="tx1"/>
                </a:solidFill>
                <a:latin typeface="+mn-lt"/>
              </a:rPr>
              <a:t>program designed to provide strategic, and proactive outreach to all students demonstrating academic distress. Early Alert is an academic </a:t>
            </a:r>
            <a:r>
              <a:rPr lang="en-US" sz="2800" b="1" i="0" dirty="0">
                <a:solidFill>
                  <a:srgbClr val="0070C0"/>
                </a:solidFill>
                <a:latin typeface="+mn-lt"/>
              </a:rPr>
              <a:t>support</a:t>
            </a:r>
            <a:r>
              <a:rPr lang="en-US" sz="2800" b="1" dirty="0">
                <a:solidFill>
                  <a:schemeClr val="tx1"/>
                </a:solidFill>
                <a:latin typeface="+mn-lt"/>
              </a:rPr>
              <a:t> </a:t>
            </a:r>
            <a:r>
              <a:rPr lang="en-US" sz="2800" i="0" dirty="0">
                <a:solidFill>
                  <a:schemeClr val="tx1"/>
                </a:solidFill>
                <a:latin typeface="+mn-lt"/>
              </a:rPr>
              <a:t>designed to connect students with academic services and resources.</a:t>
            </a:r>
          </a:p>
          <a:p>
            <a:pPr marL="571500" indent="-571500"/>
            <a:endParaRPr lang="en-US" sz="1200" i="0" dirty="0">
              <a:solidFill>
                <a:schemeClr val="tx1"/>
              </a:solidFill>
              <a:latin typeface="+mn-lt"/>
            </a:endParaRPr>
          </a:p>
          <a:p>
            <a:pPr marL="571500" indent="-571500">
              <a:buFont typeface="Arial" panose="020B0604020202020204" pitchFamily="34" charset="0"/>
              <a:buChar char="•"/>
            </a:pPr>
            <a:r>
              <a:rPr lang="en-US" b="1" i="0" dirty="0">
                <a:solidFill>
                  <a:srgbClr val="F2B800"/>
                </a:solidFill>
                <a:latin typeface="+mn-lt"/>
              </a:rPr>
              <a:t>WHERE-</a:t>
            </a:r>
            <a:r>
              <a:rPr lang="en-US" sz="2800" b="1" i="0" dirty="0">
                <a:solidFill>
                  <a:srgbClr val="FFC000"/>
                </a:solidFill>
                <a:latin typeface="+mn-lt"/>
              </a:rPr>
              <a:t> </a:t>
            </a:r>
            <a:r>
              <a:rPr lang="en-US" sz="2800" i="0" dirty="0">
                <a:solidFill>
                  <a:schemeClr val="tx1"/>
                </a:solidFill>
                <a:latin typeface="+mn-lt"/>
              </a:rPr>
              <a:t>Outreach is done via  </a:t>
            </a:r>
            <a:r>
              <a:rPr lang="en-US" sz="2800" i="0" dirty="0">
                <a:latin typeface="+mn-lt"/>
              </a:rPr>
              <a:t>	</a:t>
            </a:r>
          </a:p>
          <a:p>
            <a:endParaRPr lang="en-US" dirty="0"/>
          </a:p>
        </p:txBody>
      </p:sp>
      <p:pic>
        <p:nvPicPr>
          <p:cNvPr id="6" name="Picture 5" descr="Clip art image of email sybmol">
            <a:extLst>
              <a:ext uri="{FF2B5EF4-FFF2-40B4-BE49-F238E27FC236}">
                <a16:creationId xmlns:a16="http://schemas.microsoft.com/office/drawing/2014/main" id="{70C22200-0BBE-4A13-8191-8A778B9EE7A0}"/>
              </a:ext>
            </a:extLst>
          </p:cNvPr>
          <p:cNvPicPr>
            <a:picLocks noChangeAspect="1"/>
          </p:cNvPicPr>
          <p:nvPr/>
        </p:nvPicPr>
        <p:blipFill>
          <a:blip r:embed="rId3"/>
          <a:stretch>
            <a:fillRect/>
          </a:stretch>
        </p:blipFill>
        <p:spPr>
          <a:xfrm>
            <a:off x="5771478" y="4813960"/>
            <a:ext cx="1101002" cy="1101002"/>
          </a:xfrm>
          <a:prstGeom prst="rect">
            <a:avLst/>
          </a:prstGeom>
        </p:spPr>
      </p:pic>
      <p:pic>
        <p:nvPicPr>
          <p:cNvPr id="7" name="Picture 2" descr="Phone icon in black and white telephone symbol Vector Image">
            <a:extLst>
              <a:ext uri="{FF2B5EF4-FFF2-40B4-BE49-F238E27FC236}">
                <a16:creationId xmlns:a16="http://schemas.microsoft.com/office/drawing/2014/main" id="{56C1FE5E-E1CD-4E1B-8680-75F5238C44AC}"/>
              </a:ext>
            </a:extLst>
          </p:cNvPr>
          <p:cNvPicPr>
            <a:picLocks noChangeAspect="1" noChangeArrowheads="1"/>
          </p:cNvPicPr>
          <p:nvPr/>
        </p:nvPicPr>
        <p:blipFill rotWithShape="1">
          <a:blip r:embed="rId4">
            <a:duotone>
              <a:srgbClr val="4F81BD">
                <a:shade val="45000"/>
                <a:satMod val="135000"/>
              </a:srgbClr>
              <a:prstClr val="white"/>
            </a:duotone>
            <a:extLst>
              <a:ext uri="{28A0092B-C50C-407E-A947-70E740481C1C}">
                <a14:useLocalDpi xmlns:a14="http://schemas.microsoft.com/office/drawing/2010/main" val="0"/>
              </a:ext>
            </a:extLst>
          </a:blip>
          <a:srcRect b="10304"/>
          <a:stretch/>
        </p:blipFill>
        <p:spPr bwMode="auto">
          <a:xfrm>
            <a:off x="6797176" y="4754861"/>
            <a:ext cx="1199001" cy="116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9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E921-D350-406B-BAA3-ADD49CB14E26}"/>
              </a:ext>
            </a:extLst>
          </p:cNvPr>
          <p:cNvSpPr>
            <a:spLocks noGrp="1"/>
          </p:cNvSpPr>
          <p:nvPr>
            <p:ph type="title"/>
          </p:nvPr>
        </p:nvSpPr>
        <p:spPr>
          <a:xfrm>
            <a:off x="481012" y="943039"/>
            <a:ext cx="10263188" cy="154242"/>
          </a:xfrm>
        </p:spPr>
        <p:txBody>
          <a:bodyPr/>
          <a:lstStyle/>
          <a:p>
            <a:r>
              <a:rPr lang="en-US" sz="4000" dirty="0">
                <a:latin typeface="+mn-lt"/>
              </a:rPr>
              <a:t>Early Alert for Academic Support </a:t>
            </a:r>
          </a:p>
        </p:txBody>
      </p:sp>
      <p:sp>
        <p:nvSpPr>
          <p:cNvPr id="3" name="Text Placeholder 2">
            <a:extLst>
              <a:ext uri="{FF2B5EF4-FFF2-40B4-BE49-F238E27FC236}">
                <a16:creationId xmlns:a16="http://schemas.microsoft.com/office/drawing/2014/main" id="{E098EB0C-5DC9-4190-98AE-0BD7C5147EAF}"/>
              </a:ext>
            </a:extLst>
          </p:cNvPr>
          <p:cNvSpPr>
            <a:spLocks noGrp="1"/>
          </p:cNvSpPr>
          <p:nvPr>
            <p:ph type="body" idx="1"/>
          </p:nvPr>
        </p:nvSpPr>
        <p:spPr>
          <a:xfrm>
            <a:off x="529907" y="1723326"/>
            <a:ext cx="11132184" cy="4985980"/>
          </a:xfrm>
        </p:spPr>
        <p:txBody>
          <a:bodyPr/>
          <a:lstStyle/>
          <a:p>
            <a:pPr marL="571500" indent="-571500">
              <a:buFont typeface="Arial" panose="020B0604020202020204" pitchFamily="34" charset="0"/>
              <a:buChar char="•"/>
            </a:pPr>
            <a:r>
              <a:rPr lang="en-US" b="1" i="0" dirty="0">
                <a:solidFill>
                  <a:schemeClr val="accent6">
                    <a:lumMod val="75000"/>
                  </a:schemeClr>
                </a:solidFill>
              </a:rPr>
              <a:t>WHEN-</a:t>
            </a:r>
            <a:r>
              <a:rPr lang="en-US" sz="2800" b="1" i="0" dirty="0">
                <a:solidFill>
                  <a:schemeClr val="accent6">
                    <a:lumMod val="75000"/>
                  </a:schemeClr>
                </a:solidFill>
              </a:rPr>
              <a:t> </a:t>
            </a:r>
            <a:r>
              <a:rPr lang="en-US" sz="2800" i="0" dirty="0">
                <a:solidFill>
                  <a:schemeClr val="tx1"/>
                </a:solidFill>
              </a:rPr>
              <a:t>After an instructor observes that a student… </a:t>
            </a:r>
          </a:p>
          <a:p>
            <a:endParaRPr lang="en-US" sz="2800" i="0" dirty="0">
              <a:solidFill>
                <a:schemeClr val="tx2"/>
              </a:solidFill>
            </a:endParaRPr>
          </a:p>
          <a:p>
            <a:endParaRPr lang="en-US" sz="2800" i="0" dirty="0">
              <a:solidFill>
                <a:schemeClr val="tx2"/>
              </a:solidFill>
            </a:endParaRPr>
          </a:p>
          <a:p>
            <a:endParaRPr lang="en-US" sz="2800" i="0" dirty="0">
              <a:solidFill>
                <a:schemeClr val="tx2"/>
              </a:solidFill>
            </a:endParaRPr>
          </a:p>
          <a:p>
            <a:pPr marL="0" indent="0">
              <a:buNone/>
            </a:pPr>
            <a:r>
              <a:rPr lang="en-US" sz="2800" i="0" dirty="0">
                <a:solidFill>
                  <a:schemeClr val="tx1"/>
                </a:solidFill>
              </a:rPr>
              <a:t>…they may submit an Early Alert on behalf of the student. Then outreach begins! Alerts may be submitted </a:t>
            </a:r>
            <a:r>
              <a:rPr lang="en-US" sz="2800" b="1" i="0" dirty="0">
                <a:solidFill>
                  <a:srgbClr val="0070C0"/>
                </a:solidFill>
              </a:rPr>
              <a:t>Weeks 1-5</a:t>
            </a:r>
            <a:r>
              <a:rPr lang="en-US" sz="2800" i="0" dirty="0">
                <a:solidFill>
                  <a:schemeClr val="tx1"/>
                </a:solidFill>
              </a:rPr>
              <a:t>.</a:t>
            </a:r>
          </a:p>
          <a:p>
            <a:endParaRPr lang="en-US" sz="2800" i="0" dirty="0">
              <a:solidFill>
                <a:srgbClr val="002060"/>
              </a:solidFill>
            </a:endParaRPr>
          </a:p>
          <a:p>
            <a:pPr marL="571500" indent="-571500">
              <a:buFont typeface="Arial" panose="020B0604020202020204" pitchFamily="34" charset="0"/>
              <a:buChar char="•"/>
            </a:pPr>
            <a:r>
              <a:rPr lang="en-US" b="1" i="0" dirty="0">
                <a:solidFill>
                  <a:schemeClr val="accent1"/>
                </a:solidFill>
              </a:rPr>
              <a:t>WHY-</a:t>
            </a:r>
            <a:r>
              <a:rPr lang="en-US" sz="2800" b="1" i="0" dirty="0"/>
              <a:t> </a:t>
            </a:r>
            <a:r>
              <a:rPr lang="en-US" sz="2800" i="0" dirty="0">
                <a:solidFill>
                  <a:schemeClr val="tx1"/>
                </a:solidFill>
              </a:rPr>
              <a:t>To develop and promote a </a:t>
            </a:r>
            <a:r>
              <a:rPr lang="en-US" sz="2800" b="1" i="0" dirty="0">
                <a:solidFill>
                  <a:srgbClr val="0070C0"/>
                </a:solidFill>
              </a:rPr>
              <a:t>culture of care</a:t>
            </a:r>
            <a:r>
              <a:rPr lang="en-US" sz="2800" i="0" dirty="0">
                <a:solidFill>
                  <a:schemeClr val="tx1"/>
                </a:solidFill>
              </a:rPr>
              <a:t> for our students</a:t>
            </a:r>
          </a:p>
          <a:p>
            <a:endParaRPr lang="en-US" dirty="0"/>
          </a:p>
        </p:txBody>
      </p:sp>
      <p:sp>
        <p:nvSpPr>
          <p:cNvPr id="5" name="Flowchart: Alternate Process 4">
            <a:extLst>
              <a:ext uri="{FF2B5EF4-FFF2-40B4-BE49-F238E27FC236}">
                <a16:creationId xmlns:a16="http://schemas.microsoft.com/office/drawing/2014/main" id="{36C637BA-63D6-40C7-9428-BE605DF66787}"/>
              </a:ext>
            </a:extLst>
          </p:cNvPr>
          <p:cNvSpPr/>
          <p:nvPr/>
        </p:nvSpPr>
        <p:spPr>
          <a:xfrm>
            <a:off x="762000" y="2438400"/>
            <a:ext cx="1905000" cy="1260572"/>
          </a:xfrm>
          <a:prstGeom prst="flowChartAlternateProcess">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Never attends class</a:t>
            </a:r>
          </a:p>
        </p:txBody>
      </p:sp>
      <p:sp>
        <p:nvSpPr>
          <p:cNvPr id="6" name="Flowchart: Alternate Process 5">
            <a:extLst>
              <a:ext uri="{FF2B5EF4-FFF2-40B4-BE49-F238E27FC236}">
                <a16:creationId xmlns:a16="http://schemas.microsoft.com/office/drawing/2014/main" id="{F5F80D31-6C95-4CC3-A247-1F0ABD821709}"/>
              </a:ext>
            </a:extLst>
          </p:cNvPr>
          <p:cNvSpPr/>
          <p:nvPr/>
        </p:nvSpPr>
        <p:spPr>
          <a:xfrm>
            <a:off x="3672439" y="2438400"/>
            <a:ext cx="1905000" cy="1260572"/>
          </a:xfrm>
          <a:prstGeom prst="flowChartAlternateProcess">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Misses class/stops logging in to Canvas</a:t>
            </a:r>
          </a:p>
        </p:txBody>
      </p:sp>
      <p:sp>
        <p:nvSpPr>
          <p:cNvPr id="7" name="Flowchart: Alternate Process 6">
            <a:extLst>
              <a:ext uri="{FF2B5EF4-FFF2-40B4-BE49-F238E27FC236}">
                <a16:creationId xmlns:a16="http://schemas.microsoft.com/office/drawing/2014/main" id="{95F98B3B-05E7-4301-A76D-41EC00E36C41}"/>
              </a:ext>
            </a:extLst>
          </p:cNvPr>
          <p:cNvSpPr/>
          <p:nvPr/>
        </p:nvSpPr>
        <p:spPr>
          <a:xfrm>
            <a:off x="6549709" y="2438400"/>
            <a:ext cx="1905000" cy="1260572"/>
          </a:xfrm>
          <a:prstGeom prst="flowChartAlternateProcess">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Misses assignments or quizzes/tests</a:t>
            </a:r>
          </a:p>
        </p:txBody>
      </p:sp>
      <p:sp>
        <p:nvSpPr>
          <p:cNvPr id="8" name="Flowchart: Alternate Process 7">
            <a:extLst>
              <a:ext uri="{FF2B5EF4-FFF2-40B4-BE49-F238E27FC236}">
                <a16:creationId xmlns:a16="http://schemas.microsoft.com/office/drawing/2014/main" id="{54CC7F3E-FC26-429C-BD78-EC21CBF5ED19}"/>
              </a:ext>
            </a:extLst>
          </p:cNvPr>
          <p:cNvSpPr/>
          <p:nvPr/>
        </p:nvSpPr>
        <p:spPr>
          <a:xfrm>
            <a:off x="9372600" y="2438400"/>
            <a:ext cx="1905000" cy="1260572"/>
          </a:xfrm>
          <a:prstGeom prst="flowChartAlternateProcess">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Performs poorly on quizzes or exams</a:t>
            </a:r>
          </a:p>
        </p:txBody>
      </p:sp>
    </p:spTree>
    <p:extLst>
      <p:ext uri="{BB962C8B-B14F-4D97-AF65-F5344CB8AC3E}">
        <p14:creationId xmlns:p14="http://schemas.microsoft.com/office/powerpoint/2010/main" val="209656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pPr lvl="0" fontAlgn="base"/>
            <a:endParaRPr lang="en-US" sz="2400" dirty="0"/>
          </a:p>
          <a:p>
            <a:pPr lvl="0" fontAlgn="base"/>
            <a:r>
              <a:rPr lang="en-US" sz="2400" dirty="0"/>
              <a:t>To work with students who are demonstrating academic difficulty by identifying and addressing their specific needs and </a:t>
            </a:r>
            <a:r>
              <a:rPr lang="en-US" sz="2400" b="1" dirty="0">
                <a:solidFill>
                  <a:srgbClr val="0070C0"/>
                </a:solidFill>
              </a:rPr>
              <a:t>serving as a link between the student and support services/resources</a:t>
            </a:r>
            <a:r>
              <a:rPr lang="en-US" sz="2400" dirty="0"/>
              <a:t> that may aid in their success.</a:t>
            </a:r>
          </a:p>
          <a:p>
            <a:pPr marL="0" lvl="0" indent="0" fontAlgn="base">
              <a:buNone/>
            </a:pPr>
            <a:endParaRPr lang="en-US" sz="1200" dirty="0"/>
          </a:p>
          <a:p>
            <a:pPr lvl="0" fontAlgn="base"/>
            <a:r>
              <a:rPr lang="en-US" sz="2400" dirty="0"/>
              <a:t>To </a:t>
            </a:r>
            <a:r>
              <a:rPr lang="en-US" sz="2400" b="1" dirty="0">
                <a:solidFill>
                  <a:srgbClr val="0070C0"/>
                </a:solidFill>
              </a:rPr>
              <a:t>support instructors by providing outreach and intervention </a:t>
            </a:r>
            <a:r>
              <a:rPr lang="en-US" sz="2400" dirty="0"/>
              <a:t>to students with academic difficulty, thus helping to support their workload and ability to focus on teaching their students. </a:t>
            </a:r>
          </a:p>
          <a:p>
            <a:pPr lvl="0" fontAlgn="base"/>
            <a:endParaRPr lang="en-US" sz="1200" dirty="0"/>
          </a:p>
          <a:p>
            <a:pPr fontAlgn="base"/>
            <a:r>
              <a:rPr lang="en-US" sz="2400" dirty="0"/>
              <a:t>To </a:t>
            </a:r>
            <a:r>
              <a:rPr lang="en-US" sz="2400" b="1" dirty="0">
                <a:solidFill>
                  <a:srgbClr val="0070C0"/>
                </a:solidFill>
              </a:rPr>
              <a:t>increase knowledge of campus-wide services &amp; supports </a:t>
            </a:r>
            <a:r>
              <a:rPr lang="en-US" sz="2400" dirty="0"/>
              <a:t>for students receiving early alert outreach.  </a:t>
            </a:r>
          </a:p>
          <a:p>
            <a:pPr lvl="0" fontAlgn="base"/>
            <a:endParaRPr lang="en-US" sz="2400" dirty="0"/>
          </a:p>
        </p:txBody>
      </p:sp>
      <p:sp>
        <p:nvSpPr>
          <p:cNvPr id="5" name="Text Placeholder 4">
            <a:extLst>
              <a:ext uri="{FF2B5EF4-FFF2-40B4-BE49-F238E27FC236}">
                <a16:creationId xmlns:a16="http://schemas.microsoft.com/office/drawing/2014/main" id="{45576118-3D86-4510-9F25-1300553432A2}"/>
              </a:ext>
            </a:extLst>
          </p:cNvPr>
          <p:cNvSpPr>
            <a:spLocks noGrp="1"/>
          </p:cNvSpPr>
          <p:nvPr>
            <p:ph type="body" sz="quarter" idx="10"/>
          </p:nvPr>
        </p:nvSpPr>
        <p:spPr/>
        <p:txBody>
          <a:bodyPr/>
          <a:lstStyle/>
          <a:p>
            <a:r>
              <a:rPr lang="en-US" dirty="0"/>
              <a:t>Program Goals</a:t>
            </a:r>
          </a:p>
        </p:txBody>
      </p:sp>
    </p:spTree>
    <p:extLst>
      <p:ext uri="{BB962C8B-B14F-4D97-AF65-F5344CB8AC3E}">
        <p14:creationId xmlns:p14="http://schemas.microsoft.com/office/powerpoint/2010/main" val="383217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pPr lvl="0" fontAlgn="base"/>
            <a:endParaRPr lang="en-US" sz="2400" dirty="0"/>
          </a:p>
          <a:p>
            <a:pPr marL="0" lvl="0" indent="0" fontAlgn="base">
              <a:buNone/>
            </a:pPr>
            <a:endParaRPr lang="en-US" sz="1200" dirty="0"/>
          </a:p>
          <a:p>
            <a:pPr lvl="0" fontAlgn="base"/>
            <a:r>
              <a:rPr lang="en-US" sz="2400" dirty="0"/>
              <a:t>To </a:t>
            </a:r>
            <a:r>
              <a:rPr lang="en-US" sz="2400" b="1" dirty="0">
                <a:solidFill>
                  <a:srgbClr val="0070C0"/>
                </a:solidFill>
              </a:rPr>
              <a:t>promote a culture of care </a:t>
            </a:r>
            <a:r>
              <a:rPr lang="en-US" sz="2400" dirty="0"/>
              <a:t>in that we strive to never saying “no” to students, but rather to guide students to all available resources that may benefit them and their academic and personal well-being. </a:t>
            </a:r>
          </a:p>
          <a:p>
            <a:pPr marL="0" lvl="0" indent="0" fontAlgn="base">
              <a:buNone/>
            </a:pPr>
            <a:endParaRPr lang="en-US" sz="1200" dirty="0"/>
          </a:p>
          <a:p>
            <a:pPr lvl="0" fontAlgn="base"/>
            <a:r>
              <a:rPr lang="en-US" sz="2400" dirty="0"/>
              <a:t>To focus on student retention as a </a:t>
            </a:r>
            <a:r>
              <a:rPr lang="en-US" sz="2400" b="1" dirty="0">
                <a:solidFill>
                  <a:srgbClr val="0070C0"/>
                </a:solidFill>
              </a:rPr>
              <a:t>spectrum of retention</a:t>
            </a:r>
            <a:r>
              <a:rPr lang="en-US" sz="2400" dirty="0"/>
              <a:t>, recognizing that not all students may be retained in a class and that may be the best option for the student at that time. </a:t>
            </a:r>
            <a:endParaRPr lang="en-US" sz="2400" b="1" i="1" dirty="0">
              <a:solidFill>
                <a:srgbClr val="FF0000"/>
              </a:solidFill>
            </a:endParaRPr>
          </a:p>
        </p:txBody>
      </p:sp>
      <p:sp>
        <p:nvSpPr>
          <p:cNvPr id="5" name="Text Placeholder 4">
            <a:extLst>
              <a:ext uri="{FF2B5EF4-FFF2-40B4-BE49-F238E27FC236}">
                <a16:creationId xmlns:a16="http://schemas.microsoft.com/office/drawing/2014/main" id="{45576118-3D86-4510-9F25-1300553432A2}"/>
              </a:ext>
            </a:extLst>
          </p:cNvPr>
          <p:cNvSpPr>
            <a:spLocks noGrp="1"/>
          </p:cNvSpPr>
          <p:nvPr>
            <p:ph type="body" sz="quarter" idx="10"/>
          </p:nvPr>
        </p:nvSpPr>
        <p:spPr/>
        <p:txBody>
          <a:bodyPr/>
          <a:lstStyle/>
          <a:p>
            <a:r>
              <a:rPr lang="en-US" dirty="0"/>
              <a:t>Program Goals</a:t>
            </a:r>
            <a:r>
              <a:rPr lang="en-US" dirty="0">
                <a:solidFill>
                  <a:srgbClr val="FF0000"/>
                </a:solidFill>
              </a:rPr>
              <a:t> </a:t>
            </a:r>
            <a:r>
              <a:rPr lang="en-US" dirty="0">
                <a:solidFill>
                  <a:srgbClr val="002060"/>
                </a:solidFill>
              </a:rPr>
              <a:t>Continued</a:t>
            </a:r>
          </a:p>
        </p:txBody>
      </p:sp>
    </p:spTree>
    <p:extLst>
      <p:ext uri="{BB962C8B-B14F-4D97-AF65-F5344CB8AC3E}">
        <p14:creationId xmlns:p14="http://schemas.microsoft.com/office/powerpoint/2010/main" val="101121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9E4A87-947F-4A15-BCC4-22CA8CAA8B1B}"/>
              </a:ext>
            </a:extLst>
          </p:cNvPr>
          <p:cNvSpPr>
            <a:spLocks noGrp="1"/>
          </p:cNvSpPr>
          <p:nvPr>
            <p:ph type="body" sz="quarter" idx="10"/>
          </p:nvPr>
        </p:nvSpPr>
        <p:spPr/>
        <p:txBody>
          <a:bodyPr/>
          <a:lstStyle/>
          <a:p>
            <a:r>
              <a:rPr lang="en-US" dirty="0"/>
              <a:t>How it Works</a:t>
            </a:r>
          </a:p>
          <a:p>
            <a:endParaRPr lang="en-US" dirty="0"/>
          </a:p>
        </p:txBody>
      </p:sp>
      <p:sp>
        <p:nvSpPr>
          <p:cNvPr id="3" name="Text Placeholder 2">
            <a:extLst>
              <a:ext uri="{FF2B5EF4-FFF2-40B4-BE49-F238E27FC236}">
                <a16:creationId xmlns:a16="http://schemas.microsoft.com/office/drawing/2014/main" id="{D3277B79-E29A-4FA3-AF91-33A31E2037B2}"/>
              </a:ext>
            </a:extLst>
          </p:cNvPr>
          <p:cNvSpPr>
            <a:spLocks noGrp="1"/>
          </p:cNvSpPr>
          <p:nvPr>
            <p:ph type="body" sz="quarter" idx="12"/>
          </p:nvPr>
        </p:nvSpPr>
        <p:spPr/>
        <p:txBody>
          <a:bodyPr/>
          <a:lstStyle/>
          <a:p>
            <a:endParaRPr lang="en-US" dirty="0"/>
          </a:p>
        </p:txBody>
      </p:sp>
      <p:graphicFrame>
        <p:nvGraphicFramePr>
          <p:cNvPr id="7" name="Diagram 6">
            <a:extLst>
              <a:ext uri="{FF2B5EF4-FFF2-40B4-BE49-F238E27FC236}">
                <a16:creationId xmlns:a16="http://schemas.microsoft.com/office/drawing/2014/main" id="{9985D947-F0B4-43F4-983C-7E148206DDDD}"/>
              </a:ext>
            </a:extLst>
          </p:cNvPr>
          <p:cNvGraphicFramePr/>
          <p:nvPr>
            <p:extLst>
              <p:ext uri="{D42A27DB-BD31-4B8C-83A1-F6EECF244321}">
                <p14:modId xmlns:p14="http://schemas.microsoft.com/office/powerpoint/2010/main" val="3188725088"/>
              </p:ext>
            </p:extLst>
          </p:nvPr>
        </p:nvGraphicFramePr>
        <p:xfrm>
          <a:off x="479310" y="719666"/>
          <a:ext cx="11241202" cy="4917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5147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900D9F-204F-4663-A774-A487A22C31EA}"/>
              </a:ext>
            </a:extLst>
          </p:cNvPr>
          <p:cNvSpPr>
            <a:spLocks noGrp="1"/>
          </p:cNvSpPr>
          <p:nvPr>
            <p:ph type="body" sz="quarter" idx="10"/>
          </p:nvPr>
        </p:nvSpPr>
        <p:spPr/>
        <p:txBody>
          <a:bodyPr/>
          <a:lstStyle/>
          <a:p>
            <a:r>
              <a:rPr lang="en-US" dirty="0"/>
              <a:t>Spring 2021 Data Highlights</a:t>
            </a:r>
          </a:p>
        </p:txBody>
      </p:sp>
      <p:sp>
        <p:nvSpPr>
          <p:cNvPr id="3" name="Text Placeholder 2">
            <a:extLst>
              <a:ext uri="{FF2B5EF4-FFF2-40B4-BE49-F238E27FC236}">
                <a16:creationId xmlns:a16="http://schemas.microsoft.com/office/drawing/2014/main" id="{4792E823-5B63-43EA-A13E-A56DB7B36FAA}"/>
              </a:ext>
            </a:extLst>
          </p:cNvPr>
          <p:cNvSpPr>
            <a:spLocks noGrp="1"/>
          </p:cNvSpPr>
          <p:nvPr>
            <p:ph type="body" sz="quarter" idx="12"/>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800" dirty="0"/>
              <a:t>*Students may have had more than one alert due</a:t>
            </a:r>
          </a:p>
          <a:p>
            <a:pPr marL="0" indent="0">
              <a:buNone/>
            </a:pPr>
            <a:r>
              <a:rPr lang="en-US" sz="1800" dirty="0"/>
              <a:t> to instructor error, multiple alerts for the same class,</a:t>
            </a:r>
          </a:p>
          <a:p>
            <a:pPr marL="0" indent="0">
              <a:buNone/>
            </a:pPr>
            <a:r>
              <a:rPr lang="en-US" sz="1800" dirty="0"/>
              <a:t> or alerts for multiple classes.</a:t>
            </a:r>
          </a:p>
          <a:p>
            <a:pPr marL="0" indent="0">
              <a:buNone/>
            </a:pPr>
            <a:endParaRPr lang="en-US" dirty="0"/>
          </a:p>
        </p:txBody>
      </p:sp>
      <p:graphicFrame>
        <p:nvGraphicFramePr>
          <p:cNvPr id="5" name="Table 4">
            <a:extLst>
              <a:ext uri="{FF2B5EF4-FFF2-40B4-BE49-F238E27FC236}">
                <a16:creationId xmlns:a16="http://schemas.microsoft.com/office/drawing/2014/main" id="{064CB78D-17B3-43A6-9EDD-6750284F6781}"/>
              </a:ext>
            </a:extLst>
          </p:cNvPr>
          <p:cNvGraphicFramePr>
            <a:graphicFrameLocks noGrp="1"/>
          </p:cNvGraphicFramePr>
          <p:nvPr>
            <p:extLst>
              <p:ext uri="{D42A27DB-BD31-4B8C-83A1-F6EECF244321}">
                <p14:modId xmlns:p14="http://schemas.microsoft.com/office/powerpoint/2010/main" val="731779094"/>
              </p:ext>
            </p:extLst>
          </p:nvPr>
        </p:nvGraphicFramePr>
        <p:xfrm>
          <a:off x="471488" y="1673756"/>
          <a:ext cx="5454750" cy="3237778"/>
        </p:xfrm>
        <a:graphic>
          <a:graphicData uri="http://schemas.openxmlformats.org/drawingml/2006/table">
            <a:tbl>
              <a:tblPr firstRow="1" bandRow="1">
                <a:tableStyleId>{5C22544A-7EE6-4342-B048-85BDC9FD1C3A}</a:tableStyleId>
              </a:tblPr>
              <a:tblGrid>
                <a:gridCol w="2727375">
                  <a:extLst>
                    <a:ext uri="{9D8B030D-6E8A-4147-A177-3AD203B41FA5}">
                      <a16:colId xmlns:a16="http://schemas.microsoft.com/office/drawing/2014/main" val="273773591"/>
                    </a:ext>
                  </a:extLst>
                </a:gridCol>
                <a:gridCol w="2727375">
                  <a:extLst>
                    <a:ext uri="{9D8B030D-6E8A-4147-A177-3AD203B41FA5}">
                      <a16:colId xmlns:a16="http://schemas.microsoft.com/office/drawing/2014/main" val="4079842622"/>
                    </a:ext>
                  </a:extLst>
                </a:gridCol>
              </a:tblGrid>
              <a:tr h="941802">
                <a:tc>
                  <a:txBody>
                    <a:bodyPr/>
                    <a:lstStyle/>
                    <a:p>
                      <a:pPr algn="l"/>
                      <a:r>
                        <a:rPr lang="en-US" sz="2800" dirty="0"/>
                        <a:t>Total Alerts</a:t>
                      </a:r>
                      <a:endParaRPr lang="en-US" sz="2800" b="1" dirty="0"/>
                    </a:p>
                  </a:txBody>
                  <a:tcPr anchor="ctr"/>
                </a:tc>
                <a:tc>
                  <a:txBody>
                    <a:bodyPr/>
                    <a:lstStyle/>
                    <a:p>
                      <a:pPr algn="ctr"/>
                      <a:r>
                        <a:rPr lang="en-US" sz="2800" dirty="0"/>
                        <a:t>524</a:t>
                      </a:r>
                    </a:p>
                  </a:txBody>
                  <a:tcPr anchor="ctr"/>
                </a:tc>
                <a:extLst>
                  <a:ext uri="{0D108BD9-81ED-4DB2-BD59-A6C34878D82A}">
                    <a16:rowId xmlns:a16="http://schemas.microsoft.com/office/drawing/2014/main" val="4040253948"/>
                  </a:ext>
                </a:extLst>
              </a:tr>
              <a:tr h="1147988">
                <a:tc>
                  <a:txBody>
                    <a:bodyPr/>
                    <a:lstStyle/>
                    <a:p>
                      <a:pPr algn="l"/>
                      <a:r>
                        <a:rPr lang="en-US" sz="2800" dirty="0"/>
                        <a:t>Alerts with unique SIDs</a:t>
                      </a:r>
                      <a:endParaRPr lang="en-US" sz="2800" b="1" dirty="0"/>
                    </a:p>
                  </a:txBody>
                  <a:tcPr anchor="ctr"/>
                </a:tc>
                <a:tc>
                  <a:txBody>
                    <a:bodyPr/>
                    <a:lstStyle/>
                    <a:p>
                      <a:pPr algn="ctr"/>
                      <a:r>
                        <a:rPr lang="en-US" sz="2800" dirty="0"/>
                        <a:t>433 (83%)</a:t>
                      </a:r>
                    </a:p>
                  </a:txBody>
                  <a:tcPr anchor="ctr"/>
                </a:tc>
                <a:extLst>
                  <a:ext uri="{0D108BD9-81ED-4DB2-BD59-A6C34878D82A}">
                    <a16:rowId xmlns:a16="http://schemas.microsoft.com/office/drawing/2014/main" val="3600951529"/>
                  </a:ext>
                </a:extLst>
              </a:tr>
              <a:tr h="1147988">
                <a:tc>
                  <a:txBody>
                    <a:bodyPr/>
                    <a:lstStyle/>
                    <a:p>
                      <a:pPr algn="l"/>
                      <a:r>
                        <a:rPr lang="en-US" sz="2800" dirty="0"/>
                        <a:t>Alerts with duplicate SIDs*</a:t>
                      </a:r>
                      <a:endParaRPr lang="en-US" sz="2800" b="1" dirty="0"/>
                    </a:p>
                  </a:txBody>
                  <a:tcPr anchor="ctr"/>
                </a:tc>
                <a:tc>
                  <a:txBody>
                    <a:bodyPr/>
                    <a:lstStyle/>
                    <a:p>
                      <a:pPr algn="ctr"/>
                      <a:r>
                        <a:rPr lang="en-US" sz="2800" dirty="0"/>
                        <a:t>97 (17%)</a:t>
                      </a:r>
                    </a:p>
                  </a:txBody>
                  <a:tcPr anchor="ctr"/>
                </a:tc>
                <a:extLst>
                  <a:ext uri="{0D108BD9-81ED-4DB2-BD59-A6C34878D82A}">
                    <a16:rowId xmlns:a16="http://schemas.microsoft.com/office/drawing/2014/main" val="3165135062"/>
                  </a:ext>
                </a:extLst>
              </a:tr>
            </a:tbl>
          </a:graphicData>
        </a:graphic>
      </p:graphicFrame>
      <p:graphicFrame>
        <p:nvGraphicFramePr>
          <p:cNvPr id="6" name="Chart 5">
            <a:extLst>
              <a:ext uri="{FF2B5EF4-FFF2-40B4-BE49-F238E27FC236}">
                <a16:creationId xmlns:a16="http://schemas.microsoft.com/office/drawing/2014/main" id="{A16D9BB3-D216-412F-B5B1-35F1073E8538}"/>
              </a:ext>
            </a:extLst>
          </p:cNvPr>
          <p:cNvGraphicFramePr>
            <a:graphicFrameLocks/>
          </p:cNvGraphicFramePr>
          <p:nvPr>
            <p:extLst>
              <p:ext uri="{D42A27DB-BD31-4B8C-83A1-F6EECF244321}">
                <p14:modId xmlns:p14="http://schemas.microsoft.com/office/powerpoint/2010/main" val="897607178"/>
              </p:ext>
            </p:extLst>
          </p:nvPr>
        </p:nvGraphicFramePr>
        <p:xfrm>
          <a:off x="5934060" y="736946"/>
          <a:ext cx="5996171" cy="538410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E9AE9DC9-1D8F-4F85-90A3-47FDE9BF28E7}"/>
              </a:ext>
            </a:extLst>
          </p:cNvPr>
          <p:cNvSpPr/>
          <p:nvPr/>
        </p:nvSpPr>
        <p:spPr>
          <a:xfrm>
            <a:off x="7239896" y="1344752"/>
            <a:ext cx="1904104" cy="215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3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BC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958A919F166C46B4AB4AFD19193188" ma:contentTypeVersion="12" ma:contentTypeDescription="Create a new document." ma:contentTypeScope="" ma:versionID="743a185d7ccc182912bd4eb73444e8be">
  <xsd:schema xmlns:xsd="http://www.w3.org/2001/XMLSchema" xmlns:xs="http://www.w3.org/2001/XMLSchema" xmlns:p="http://schemas.microsoft.com/office/2006/metadata/properties" xmlns:ns3="f8c22d81-96a2-4e77-9ab4-e5f2f346ec80" xmlns:ns4="88154991-d99a-4cdb-8010-ba38ea398f43" targetNamespace="http://schemas.microsoft.com/office/2006/metadata/properties" ma:root="true" ma:fieldsID="a53d22fea04155416c3810453610c130" ns3:_="" ns4:_="">
    <xsd:import namespace="f8c22d81-96a2-4e77-9ab4-e5f2f346ec80"/>
    <xsd:import namespace="88154991-d99a-4cdb-8010-ba38ea398f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c22d81-96a2-4e77-9ab4-e5f2f346e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154991-d99a-4cdb-8010-ba38ea398f4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8154991-d99a-4cdb-8010-ba38ea398f43">
      <UserInfo>
        <DisplayName>Rebecca Chawgo</DisplayName>
        <AccountId>49</AccountId>
        <AccountType/>
      </UserInfo>
      <UserInfo>
        <DisplayName>Allison Kang</DisplayName>
        <AccountId>405</AccountId>
        <AccountType/>
      </UserInfo>
      <UserInfo>
        <DisplayName>Margaret Harada</DisplayName>
        <AccountId>407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E1BD44-9450-46AB-A129-8E7C172249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c22d81-96a2-4e77-9ab4-e5f2f346ec80"/>
    <ds:schemaRef ds:uri="88154991-d99a-4cdb-8010-ba38ea398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334117-245E-4DE7-8E91-C6ABB141D910}">
  <ds:schemaRefs>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http://www.w3.org/XML/1998/namespace"/>
    <ds:schemaRef ds:uri="http://schemas.openxmlformats.org/package/2006/metadata/core-properties"/>
    <ds:schemaRef ds:uri="88154991-d99a-4cdb-8010-ba38ea398f43"/>
    <ds:schemaRef ds:uri="f8c22d81-96a2-4e77-9ab4-e5f2f346ec80"/>
    <ds:schemaRef ds:uri="http://purl.org/dc/elements/1.1/"/>
  </ds:schemaRefs>
</ds:datastoreItem>
</file>

<file path=customXml/itemProps3.xml><?xml version="1.0" encoding="utf-8"?>
<ds:datastoreItem xmlns:ds="http://schemas.openxmlformats.org/officeDocument/2006/customXml" ds:itemID="{38D30267-D52F-43C1-87B7-9F7BE2EBED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16379</TotalTime>
  <Words>1813</Words>
  <Application>Microsoft Office PowerPoint</Application>
  <PresentationFormat>Widescreen</PresentationFormat>
  <Paragraphs>178</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Segoe UI</vt:lpstr>
      <vt:lpstr>BC Standard</vt:lpstr>
      <vt:lpstr>PowerPoint Presentation</vt:lpstr>
      <vt:lpstr>PowerPoint Presentation</vt:lpstr>
      <vt:lpstr>PowerPoint Presentation</vt:lpstr>
      <vt:lpstr>Early Alert for Academic Support </vt:lpstr>
      <vt:lpstr>Early Alert for Academic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Moore</dc:creator>
  <cp:lastModifiedBy>MelissaE Martinez</cp:lastModifiedBy>
  <cp:revision>213</cp:revision>
  <cp:lastPrinted>2018-04-12T01:53:13Z</cp:lastPrinted>
  <dcterms:created xsi:type="dcterms:W3CDTF">2018-04-12T01:21:16Z</dcterms:created>
  <dcterms:modified xsi:type="dcterms:W3CDTF">2021-06-17T22:10:20Z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0x01010045958A919F166C46B4AB4AFD19193188</vt:lpwstr>
  </property>
  <property fmtid="{D5CDD505-2E9C-101B-9397-08002B2CF9AE}" pid="3" name="Order">
    <vt:r8>98230000</vt:r8>
  </property>
  <property fmtid="{D5CDD505-2E9C-101B-9397-08002B2CF9AE}" pid="4" name="ComplianceAssetId">
    <vt:lpwstr/>
  </property>
  <property fmtid="{D5CDD505-2E9C-101B-9397-08002B2CF9AE}" pid="5" name="AuthorIds_UIVersion_1536">
    <vt:lpwstr>49</vt:lpwstr>
  </property>
</Properties>
</file>