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sldIdLst>
    <p:sldId id="256" r:id="rId5"/>
    <p:sldId id="257" r:id="rId6"/>
    <p:sldId id="258" r:id="rId7"/>
    <p:sldId id="266" r:id="rId8"/>
    <p:sldId id="259" r:id="rId9"/>
    <p:sldId id="260" r:id="rId10"/>
    <p:sldId id="265" r:id="rId11"/>
    <p:sldId id="261"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058"/>
    <a:srgbClr val="234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0" autoAdjust="0"/>
    <p:restoredTop sz="80819" autoAdjust="0"/>
  </p:normalViewPr>
  <p:slideViewPr>
    <p:cSldViewPr snapToGrid="0" snapToObjects="1">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E Martinez" userId="651140dc-18f8-45e8-87b0-d9716dcced0b" providerId="ADAL" clId="{D9EA9E87-1399-4E91-BC38-C3571CD9F4C9}"/>
    <pc:docChg chg="undo custSel addSld delSld modSld sldOrd">
      <pc:chgData name="MelissaE Martinez" userId="651140dc-18f8-45e8-87b0-d9716dcced0b" providerId="ADAL" clId="{D9EA9E87-1399-4E91-BC38-C3571CD9F4C9}" dt="2022-01-05T19:21:45.422" v="33"/>
      <pc:docMkLst>
        <pc:docMk/>
      </pc:docMkLst>
      <pc:sldChg chg="modSp">
        <pc:chgData name="MelissaE Martinez" userId="651140dc-18f8-45e8-87b0-d9716dcced0b" providerId="ADAL" clId="{D9EA9E87-1399-4E91-BC38-C3571CD9F4C9}" dt="2022-01-04T01:43:24.042" v="21" actId="1076"/>
        <pc:sldMkLst>
          <pc:docMk/>
          <pc:sldMk cId="3029374540" sldId="256"/>
        </pc:sldMkLst>
        <pc:picChg chg="mod">
          <ac:chgData name="MelissaE Martinez" userId="651140dc-18f8-45e8-87b0-d9716dcced0b" providerId="ADAL" clId="{D9EA9E87-1399-4E91-BC38-C3571CD9F4C9}" dt="2022-01-04T01:43:24.042" v="21" actId="1076"/>
          <ac:picMkLst>
            <pc:docMk/>
            <pc:sldMk cId="3029374540" sldId="256"/>
            <ac:picMk id="5" creationId="{45977FC5-8E6F-1C4E-94AD-001BEA0C80CD}"/>
          </ac:picMkLst>
        </pc:picChg>
      </pc:sldChg>
      <pc:sldChg chg="modSp">
        <pc:chgData name="MelissaE Martinez" userId="651140dc-18f8-45e8-87b0-d9716dcced0b" providerId="ADAL" clId="{D9EA9E87-1399-4E91-BC38-C3571CD9F4C9}" dt="2022-01-04T01:44:06.059" v="26" actId="207"/>
        <pc:sldMkLst>
          <pc:docMk/>
          <pc:sldMk cId="534774603" sldId="257"/>
        </pc:sldMkLst>
        <pc:graphicFrameChg chg="mod">
          <ac:chgData name="MelissaE Martinez" userId="651140dc-18f8-45e8-87b0-d9716dcced0b" providerId="ADAL" clId="{D9EA9E87-1399-4E91-BC38-C3571CD9F4C9}" dt="2022-01-04T01:44:06.059" v="26" actId="207"/>
          <ac:graphicFrameMkLst>
            <pc:docMk/>
            <pc:sldMk cId="534774603" sldId="257"/>
            <ac:graphicFrameMk id="5" creationId="{099ED707-B348-4BCB-A466-AFE68D87A58C}"/>
          </ac:graphicFrameMkLst>
        </pc:graphicFrameChg>
      </pc:sldChg>
      <pc:sldChg chg="modSp">
        <pc:chgData name="MelissaE Martinez" userId="651140dc-18f8-45e8-87b0-d9716dcced0b" providerId="ADAL" clId="{D9EA9E87-1399-4E91-BC38-C3571CD9F4C9}" dt="2022-01-04T01:39:26.859" v="11" actId="20577"/>
        <pc:sldMkLst>
          <pc:docMk/>
          <pc:sldMk cId="3244374884" sldId="258"/>
        </pc:sldMkLst>
        <pc:graphicFrameChg chg="mod">
          <ac:chgData name="MelissaE Martinez" userId="651140dc-18f8-45e8-87b0-d9716dcced0b" providerId="ADAL" clId="{D9EA9E87-1399-4E91-BC38-C3571CD9F4C9}" dt="2022-01-04T01:39:26.859" v="11" actId="20577"/>
          <ac:graphicFrameMkLst>
            <pc:docMk/>
            <pc:sldMk cId="3244374884" sldId="258"/>
            <ac:graphicFrameMk id="4" creationId="{FDFE21D1-0C31-CB4E-96D3-07F4CFB0C3BE}"/>
          </ac:graphicFrameMkLst>
        </pc:graphicFrameChg>
      </pc:sldChg>
      <pc:sldChg chg="modSp">
        <pc:chgData name="MelissaE Martinez" userId="651140dc-18f8-45e8-87b0-d9716dcced0b" providerId="ADAL" clId="{D9EA9E87-1399-4E91-BC38-C3571CD9F4C9}" dt="2022-01-04T18:36:12.850" v="29" actId="20577"/>
        <pc:sldMkLst>
          <pc:docMk/>
          <pc:sldMk cId="427421754" sldId="259"/>
        </pc:sldMkLst>
        <pc:spChg chg="mod">
          <ac:chgData name="MelissaE Martinez" userId="651140dc-18f8-45e8-87b0-d9716dcced0b" providerId="ADAL" clId="{D9EA9E87-1399-4E91-BC38-C3571CD9F4C9}" dt="2022-01-04T18:36:12.850" v="29" actId="20577"/>
          <ac:spMkLst>
            <pc:docMk/>
            <pc:sldMk cId="427421754" sldId="259"/>
            <ac:spMk id="3" creationId="{2014E52D-BD76-4573-94E9-2458C81F524C}"/>
          </ac:spMkLst>
        </pc:spChg>
      </pc:sldChg>
      <pc:sldChg chg="addSp delSp modSp">
        <pc:chgData name="MelissaE Martinez" userId="651140dc-18f8-45e8-87b0-d9716dcced0b" providerId="ADAL" clId="{D9EA9E87-1399-4E91-BC38-C3571CD9F4C9}" dt="2022-01-04T01:42:25.560" v="17" actId="1582"/>
        <pc:sldMkLst>
          <pc:docMk/>
          <pc:sldMk cId="1708285684" sldId="260"/>
        </pc:sldMkLst>
        <pc:spChg chg="add del mod">
          <ac:chgData name="MelissaE Martinez" userId="651140dc-18f8-45e8-87b0-d9716dcced0b" providerId="ADAL" clId="{D9EA9E87-1399-4E91-BC38-C3571CD9F4C9}" dt="2022-01-04T01:41:57.314" v="13" actId="11529"/>
          <ac:spMkLst>
            <pc:docMk/>
            <pc:sldMk cId="1708285684" sldId="260"/>
            <ac:spMk id="2" creationId="{54BFCC4F-C3D7-4197-981C-96F9CB01DF2B}"/>
          </ac:spMkLst>
        </pc:spChg>
        <pc:spChg chg="add mod">
          <ac:chgData name="MelissaE Martinez" userId="651140dc-18f8-45e8-87b0-d9716dcced0b" providerId="ADAL" clId="{D9EA9E87-1399-4E91-BC38-C3571CD9F4C9}" dt="2022-01-04T01:42:25.560" v="17" actId="1582"/>
          <ac:spMkLst>
            <pc:docMk/>
            <pc:sldMk cId="1708285684" sldId="260"/>
            <ac:spMk id="3" creationId="{67DB5E1F-C345-4D32-A142-0A21354F72BC}"/>
          </ac:spMkLst>
        </pc:spChg>
      </pc:sldChg>
      <pc:sldChg chg="modSp add del">
        <pc:chgData name="MelissaE Martinez" userId="651140dc-18f8-45e8-87b0-d9716dcced0b" providerId="ADAL" clId="{D9EA9E87-1399-4E91-BC38-C3571CD9F4C9}" dt="2022-01-04T18:30:40.258" v="28" actId="2696"/>
        <pc:sldMkLst>
          <pc:docMk/>
          <pc:sldMk cId="3409021043" sldId="261"/>
        </pc:sldMkLst>
        <pc:graphicFrameChg chg="mod">
          <ac:chgData name="MelissaE Martinez" userId="651140dc-18f8-45e8-87b0-d9716dcced0b" providerId="ADAL" clId="{D9EA9E87-1399-4E91-BC38-C3571CD9F4C9}" dt="2022-01-04T01:43:02.687" v="20" actId="207"/>
          <ac:graphicFrameMkLst>
            <pc:docMk/>
            <pc:sldMk cId="3409021043" sldId="261"/>
            <ac:graphicFrameMk id="4" creationId="{A276B1C0-14C7-4E44-8A6E-14CBE50DBCC0}"/>
          </ac:graphicFrameMkLst>
        </pc:graphicFrameChg>
      </pc:sldChg>
      <pc:sldChg chg="del">
        <pc:chgData name="MelissaE Martinez" userId="651140dc-18f8-45e8-87b0-d9716dcced0b" providerId="ADAL" clId="{D9EA9E87-1399-4E91-BC38-C3571CD9F4C9}" dt="2022-01-04T01:29:51.346" v="0" actId="2696"/>
        <pc:sldMkLst>
          <pc:docMk/>
          <pc:sldMk cId="2084335001" sldId="263"/>
        </pc:sldMkLst>
      </pc:sldChg>
      <pc:sldChg chg="add ord">
        <pc:chgData name="MelissaE Martinez" userId="651140dc-18f8-45e8-87b0-d9716dcced0b" providerId="ADAL" clId="{D9EA9E87-1399-4E91-BC38-C3571CD9F4C9}" dt="2022-01-05T19:21:09.761" v="31"/>
        <pc:sldMkLst>
          <pc:docMk/>
          <pc:sldMk cId="4286486313" sldId="266"/>
        </pc:sldMkLst>
      </pc:sldChg>
      <pc:sldChg chg="add del">
        <pc:chgData name="MelissaE Martinez" userId="651140dc-18f8-45e8-87b0-d9716dcced0b" providerId="ADAL" clId="{D9EA9E87-1399-4E91-BC38-C3571CD9F4C9}" dt="2022-01-05T19:21:45.422" v="33"/>
        <pc:sldMkLst>
          <pc:docMk/>
          <pc:sldMk cId="4119883342" sldId="2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carolinaantonucci\Documents\peer%20educator\DATAAAA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arolinaantonucci\Documents\peer%20educator\DATAAAA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solidFill>
                  <a:schemeClr val="tx1"/>
                </a:solidFill>
              </a:rPr>
              <a:t>Alerts by Subject</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Sheet4!$J$1:$J$48</c:f>
              <c:strCache>
                <c:ptCount val="48"/>
                <c:pt idx="0">
                  <c:v>ENG</c:v>
                </c:pt>
                <c:pt idx="1">
                  <c:v>PSYC</c:v>
                </c:pt>
                <c:pt idx="2">
                  <c:v>MATH</c:v>
                </c:pt>
                <c:pt idx="3">
                  <c:v>HIST</c:v>
                </c:pt>
                <c:pt idx="4">
                  <c:v>CMST</c:v>
                </c:pt>
                <c:pt idx="5">
                  <c:v>PE</c:v>
                </c:pt>
                <c:pt idx="6">
                  <c:v>ACCT</c:v>
                </c:pt>
                <c:pt idx="7">
                  <c:v>ANTH</c:v>
                </c:pt>
                <c:pt idx="8">
                  <c:v>BIOL</c:v>
                </c:pt>
                <c:pt idx="9">
                  <c:v>PROG</c:v>
                </c:pt>
                <c:pt idx="10">
                  <c:v>INDES</c:v>
                </c:pt>
                <c:pt idx="11">
                  <c:v>PHIL</c:v>
                </c:pt>
                <c:pt idx="12">
                  <c:v>FYS</c:v>
                </c:pt>
                <c:pt idx="13">
                  <c:v>EDUC</c:v>
                </c:pt>
                <c:pt idx="14">
                  <c:v>CES</c:v>
                </c:pt>
                <c:pt idx="15">
                  <c:v>OCEA</c:v>
                </c:pt>
                <c:pt idx="16">
                  <c:v>BUSIT</c:v>
                </c:pt>
                <c:pt idx="17">
                  <c:v>ART</c:v>
                </c:pt>
                <c:pt idx="18">
                  <c:v>BTS</c:v>
                </c:pt>
                <c:pt idx="19">
                  <c:v>ECON</c:v>
                </c:pt>
                <c:pt idx="20">
                  <c:v>GEOL</c:v>
                </c:pt>
                <c:pt idx="21">
                  <c:v>ENUS</c:v>
                </c:pt>
                <c:pt idx="22">
                  <c:v>JAPN</c:v>
                </c:pt>
                <c:pt idx="23">
                  <c:v>SOC</c:v>
                </c:pt>
                <c:pt idx="24">
                  <c:v>CEO</c:v>
                </c:pt>
                <c:pt idx="25">
                  <c:v>MKTG</c:v>
                </c:pt>
                <c:pt idx="26">
                  <c:v>NUTR</c:v>
                </c:pt>
                <c:pt idx="27">
                  <c:v>FRCH</c:v>
                </c:pt>
                <c:pt idx="28">
                  <c:v>HCML</c:v>
                </c:pt>
                <c:pt idx="29">
                  <c:v>IT</c:v>
                </c:pt>
                <c:pt idx="30">
                  <c:v>MUSC</c:v>
                </c:pt>
                <c:pt idx="31">
                  <c:v>NURS</c:v>
                </c:pt>
                <c:pt idx="32">
                  <c:v>PHYS</c:v>
                </c:pt>
                <c:pt idx="33">
                  <c:v>SPAN</c:v>
                </c:pt>
                <c:pt idx="34">
                  <c:v>CJ</c:v>
                </c:pt>
                <c:pt idx="35">
                  <c:v>DMA</c:v>
                </c:pt>
                <c:pt idx="36">
                  <c:v>INTST</c:v>
                </c:pt>
                <c:pt idx="37">
                  <c:v>NSCOM</c:v>
                </c:pt>
                <c:pt idx="38">
                  <c:v>AHE</c:v>
                </c:pt>
                <c:pt idx="39">
                  <c:v>Botany</c:v>
                </c:pt>
                <c:pt idx="40">
                  <c:v>CHIN</c:v>
                </c:pt>
                <c:pt idx="41">
                  <c:v>DRMA</c:v>
                </c:pt>
                <c:pt idx="42">
                  <c:v>ECED</c:v>
                </c:pt>
                <c:pt idx="43">
                  <c:v>RANDON</c:v>
                </c:pt>
                <c:pt idx="44">
                  <c:v>CS</c:v>
                </c:pt>
                <c:pt idx="45">
                  <c:v>HCI</c:v>
                </c:pt>
                <c:pt idx="46">
                  <c:v>POLS</c:v>
                </c:pt>
                <c:pt idx="47">
                  <c:v>STEM</c:v>
                </c:pt>
              </c:strCache>
            </c:strRef>
          </c:cat>
          <c:val>
            <c:numRef>
              <c:f>Sheet4!$K$1:$K$48</c:f>
              <c:numCache>
                <c:formatCode>General</c:formatCode>
                <c:ptCount val="48"/>
                <c:pt idx="0">
                  <c:v>83</c:v>
                </c:pt>
                <c:pt idx="1">
                  <c:v>53</c:v>
                </c:pt>
                <c:pt idx="2">
                  <c:v>52</c:v>
                </c:pt>
                <c:pt idx="3">
                  <c:v>37</c:v>
                </c:pt>
                <c:pt idx="4">
                  <c:v>27</c:v>
                </c:pt>
                <c:pt idx="5">
                  <c:v>25</c:v>
                </c:pt>
                <c:pt idx="6">
                  <c:v>22</c:v>
                </c:pt>
                <c:pt idx="7">
                  <c:v>22</c:v>
                </c:pt>
                <c:pt idx="8">
                  <c:v>22</c:v>
                </c:pt>
                <c:pt idx="9">
                  <c:v>17</c:v>
                </c:pt>
                <c:pt idx="10">
                  <c:v>15</c:v>
                </c:pt>
                <c:pt idx="11">
                  <c:v>15</c:v>
                </c:pt>
                <c:pt idx="12">
                  <c:v>14</c:v>
                </c:pt>
                <c:pt idx="13">
                  <c:v>13</c:v>
                </c:pt>
                <c:pt idx="14">
                  <c:v>10</c:v>
                </c:pt>
                <c:pt idx="15">
                  <c:v>10</c:v>
                </c:pt>
                <c:pt idx="16">
                  <c:v>9</c:v>
                </c:pt>
                <c:pt idx="17">
                  <c:v>8</c:v>
                </c:pt>
                <c:pt idx="18">
                  <c:v>8</c:v>
                </c:pt>
                <c:pt idx="19">
                  <c:v>8</c:v>
                </c:pt>
                <c:pt idx="20">
                  <c:v>8</c:v>
                </c:pt>
                <c:pt idx="21">
                  <c:v>7</c:v>
                </c:pt>
                <c:pt idx="22">
                  <c:v>7</c:v>
                </c:pt>
                <c:pt idx="23">
                  <c:v>7</c:v>
                </c:pt>
                <c:pt idx="24">
                  <c:v>6</c:v>
                </c:pt>
                <c:pt idx="25">
                  <c:v>6</c:v>
                </c:pt>
                <c:pt idx="26">
                  <c:v>5</c:v>
                </c:pt>
                <c:pt idx="27">
                  <c:v>4</c:v>
                </c:pt>
                <c:pt idx="28">
                  <c:v>4</c:v>
                </c:pt>
                <c:pt idx="29">
                  <c:v>4</c:v>
                </c:pt>
                <c:pt idx="30">
                  <c:v>4</c:v>
                </c:pt>
                <c:pt idx="31">
                  <c:v>4</c:v>
                </c:pt>
                <c:pt idx="32">
                  <c:v>4</c:v>
                </c:pt>
                <c:pt idx="33">
                  <c:v>4</c:v>
                </c:pt>
                <c:pt idx="34">
                  <c:v>3</c:v>
                </c:pt>
                <c:pt idx="35">
                  <c:v>3</c:v>
                </c:pt>
                <c:pt idx="36">
                  <c:v>3</c:v>
                </c:pt>
                <c:pt idx="37">
                  <c:v>3</c:v>
                </c:pt>
                <c:pt idx="38">
                  <c:v>2</c:v>
                </c:pt>
                <c:pt idx="39">
                  <c:v>2</c:v>
                </c:pt>
                <c:pt idx="40">
                  <c:v>2</c:v>
                </c:pt>
                <c:pt idx="41">
                  <c:v>2</c:v>
                </c:pt>
                <c:pt idx="42">
                  <c:v>2</c:v>
                </c:pt>
                <c:pt idx="43">
                  <c:v>2</c:v>
                </c:pt>
                <c:pt idx="44">
                  <c:v>1</c:v>
                </c:pt>
                <c:pt idx="45">
                  <c:v>1</c:v>
                </c:pt>
                <c:pt idx="46">
                  <c:v>1</c:v>
                </c:pt>
                <c:pt idx="47">
                  <c:v>1</c:v>
                </c:pt>
              </c:numCache>
            </c:numRef>
          </c:val>
          <c:extLst>
            <c:ext xmlns:c16="http://schemas.microsoft.com/office/drawing/2014/chart" uri="{C3380CC4-5D6E-409C-BE32-E72D297353CC}">
              <c16:uniqueId val="{00000000-DC3E-6D44-8ACF-8C6B480E162D}"/>
            </c:ext>
          </c:extLst>
        </c:ser>
        <c:dLbls>
          <c:dLblPos val="outEnd"/>
          <c:showLegendKey val="0"/>
          <c:showVal val="1"/>
          <c:showCatName val="0"/>
          <c:showSerName val="0"/>
          <c:showPercent val="0"/>
          <c:showBubbleSize val="0"/>
        </c:dLbls>
        <c:gapWidth val="164"/>
        <c:overlap val="-22"/>
        <c:axId val="27554256"/>
        <c:axId val="27555904"/>
      </c:barChart>
      <c:catAx>
        <c:axId val="27554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5904"/>
        <c:crosses val="autoZero"/>
        <c:auto val="0"/>
        <c:lblAlgn val="ctr"/>
        <c:lblOffset val="100"/>
        <c:noMultiLvlLbl val="0"/>
      </c:catAx>
      <c:valAx>
        <c:axId val="27555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Alerts by Type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B66-5641-B74C-8DD97DE0748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B66-5641-B74C-8DD97DE0748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B66-5641-B74C-8DD97DE0748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B66-5641-B74C-8DD97DE0748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B66-5641-B74C-8DD97DE0748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3B66-5641-B74C-8DD97DE0748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3B66-5641-B74C-8DD97DE0748B}"/>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B66-5641-B74C-8DD97DE0748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Sheet6!$A$1:$A$4</c:f>
              <c:strCache>
                <c:ptCount val="4"/>
                <c:pt idx="0">
                  <c:v>Low Performance on Testing</c:v>
                </c:pt>
                <c:pt idx="1">
                  <c:v>Missing Assingiments</c:v>
                </c:pt>
                <c:pt idx="2">
                  <c:v>Missing classes/Stopped logging in to Canvas </c:v>
                </c:pt>
                <c:pt idx="3">
                  <c:v>Never attended </c:v>
                </c:pt>
              </c:strCache>
            </c:strRef>
          </c:cat>
          <c:val>
            <c:numRef>
              <c:f>Sheet6!$B$1:$B$4</c:f>
              <c:numCache>
                <c:formatCode>General</c:formatCode>
                <c:ptCount val="4"/>
                <c:pt idx="0">
                  <c:v>32</c:v>
                </c:pt>
                <c:pt idx="1">
                  <c:v>335</c:v>
                </c:pt>
                <c:pt idx="2">
                  <c:v>107</c:v>
                </c:pt>
                <c:pt idx="3">
                  <c:v>116</c:v>
                </c:pt>
              </c:numCache>
            </c:numRef>
          </c:val>
          <c:extLst>
            <c:ext xmlns:c16="http://schemas.microsoft.com/office/drawing/2014/chart" uri="{C3380CC4-5D6E-409C-BE32-E72D297353CC}">
              <c16:uniqueId val="{00000008-3B66-5641-B74C-8DD97DE0748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7CFF1A5-478F-4411-8B54-A391456DBDBC}"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74C1DEE3-8F8B-46A2-BF51-E691A5208E5D}">
      <dgm:prSet/>
      <dgm:spPr/>
      <dgm:t>
        <a:bodyPr/>
        <a:lstStyle/>
        <a:p>
          <a:r>
            <a:rPr lang="en-US" b="1" dirty="0"/>
            <a:t>Mission</a:t>
          </a:r>
          <a:r>
            <a:rPr lang="en-US" dirty="0"/>
            <a:t>: Bellevue College's Early Alert for Academic Support Program, a </a:t>
          </a:r>
          <a:r>
            <a:rPr lang="en-US" b="1" dirty="0"/>
            <a:t>student success </a:t>
          </a:r>
          <a:r>
            <a:rPr lang="en-US" dirty="0"/>
            <a:t>initiative, </a:t>
          </a:r>
          <a:r>
            <a:rPr lang="en-US" b="1" dirty="0"/>
            <a:t>proactively</a:t>
          </a:r>
          <a:r>
            <a:rPr lang="en-US" dirty="0"/>
            <a:t> integrates and </a:t>
          </a:r>
          <a:r>
            <a:rPr lang="en-US" b="1" dirty="0"/>
            <a:t>coordinates</a:t>
          </a:r>
          <a:r>
            <a:rPr lang="en-US" dirty="0"/>
            <a:t> campus programs, </a:t>
          </a:r>
          <a:r>
            <a:rPr lang="en-US" b="1" dirty="0"/>
            <a:t>support services</a:t>
          </a:r>
          <a:r>
            <a:rPr lang="en-US" dirty="0"/>
            <a:t>, faculty, and staff in support of closing the equity gap. </a:t>
          </a:r>
        </a:p>
      </dgm:t>
    </dgm:pt>
    <dgm:pt modelId="{3BEEE301-5BEC-4C35-9A4D-9C9292DF30F4}" type="parTrans" cxnId="{34044C46-23E2-484F-9AD5-9849DC04ECB8}">
      <dgm:prSet/>
      <dgm:spPr/>
      <dgm:t>
        <a:bodyPr/>
        <a:lstStyle/>
        <a:p>
          <a:endParaRPr lang="en-US"/>
        </a:p>
      </dgm:t>
    </dgm:pt>
    <dgm:pt modelId="{570F28EB-6CBB-49EF-A05D-CDC8EE8365A2}" type="sibTrans" cxnId="{34044C46-23E2-484F-9AD5-9849DC04ECB8}">
      <dgm:prSet/>
      <dgm:spPr/>
      <dgm:t>
        <a:bodyPr/>
        <a:lstStyle/>
        <a:p>
          <a:endParaRPr lang="en-US"/>
        </a:p>
      </dgm:t>
    </dgm:pt>
    <dgm:pt modelId="{34DDE1C3-36B5-454F-B5DA-BCC3A291F8F3}">
      <dgm:prSet/>
      <dgm:spPr/>
      <dgm:t>
        <a:bodyPr/>
        <a:lstStyle/>
        <a:p>
          <a:r>
            <a:rPr lang="en-US" b="1" dirty="0">
              <a:solidFill>
                <a:srgbClr val="002060"/>
              </a:solidFill>
            </a:rPr>
            <a:t>Vision: </a:t>
          </a:r>
          <a:r>
            <a:rPr lang="en-US" dirty="0">
              <a:solidFill>
                <a:srgbClr val="002060"/>
              </a:solidFill>
            </a:rPr>
            <a:t>The Early Alert for Academic Support Program strives to connect students to integral campus resources, services, and faculty that will support, encourage and empower them and their academic success at Bellevue College and beyond. The Early Alert for Academic Support Program also works to educate students as they navigate the college environment, so they develop the relationships, resilience and confidence to seek out support in the future should the need arise.</a:t>
          </a:r>
        </a:p>
      </dgm:t>
    </dgm:pt>
    <dgm:pt modelId="{5DEB466D-7DFC-4838-8090-1419DDE4CAC0}" type="parTrans" cxnId="{581382BD-339E-4E9B-BB69-9C3E561DEAFD}">
      <dgm:prSet/>
      <dgm:spPr/>
      <dgm:t>
        <a:bodyPr/>
        <a:lstStyle/>
        <a:p>
          <a:endParaRPr lang="en-US"/>
        </a:p>
      </dgm:t>
    </dgm:pt>
    <dgm:pt modelId="{EB633B77-6624-4199-AA00-964E9C9E010B}" type="sibTrans" cxnId="{581382BD-339E-4E9B-BB69-9C3E561DEAFD}">
      <dgm:prSet/>
      <dgm:spPr/>
      <dgm:t>
        <a:bodyPr/>
        <a:lstStyle/>
        <a:p>
          <a:endParaRPr lang="en-US"/>
        </a:p>
      </dgm:t>
    </dgm:pt>
    <dgm:pt modelId="{442BD235-CBAC-E54E-8A5B-AC390D08111C}" type="pres">
      <dgm:prSet presAssocID="{77CFF1A5-478F-4411-8B54-A391456DBDBC}" presName="linear" presStyleCnt="0">
        <dgm:presLayoutVars>
          <dgm:animLvl val="lvl"/>
          <dgm:resizeHandles val="exact"/>
        </dgm:presLayoutVars>
      </dgm:prSet>
      <dgm:spPr/>
    </dgm:pt>
    <dgm:pt modelId="{CB1B0753-B4B3-2645-B83C-47C0B3EACB07}" type="pres">
      <dgm:prSet presAssocID="{74C1DEE3-8F8B-46A2-BF51-E691A5208E5D}" presName="parentText" presStyleLbl="node1" presStyleIdx="0" presStyleCnt="2">
        <dgm:presLayoutVars>
          <dgm:chMax val="0"/>
          <dgm:bulletEnabled val="1"/>
        </dgm:presLayoutVars>
      </dgm:prSet>
      <dgm:spPr/>
    </dgm:pt>
    <dgm:pt modelId="{E89770BE-A330-0648-B55B-BA57141897E7}" type="pres">
      <dgm:prSet presAssocID="{570F28EB-6CBB-49EF-A05D-CDC8EE8365A2}" presName="spacer" presStyleCnt="0"/>
      <dgm:spPr/>
    </dgm:pt>
    <dgm:pt modelId="{AE972EF0-531C-4341-8026-70D6FAD2AFD3}" type="pres">
      <dgm:prSet presAssocID="{34DDE1C3-36B5-454F-B5DA-BCC3A291F8F3}" presName="parentText" presStyleLbl="node1" presStyleIdx="1" presStyleCnt="2">
        <dgm:presLayoutVars>
          <dgm:chMax val="0"/>
          <dgm:bulletEnabled val="1"/>
        </dgm:presLayoutVars>
      </dgm:prSet>
      <dgm:spPr/>
    </dgm:pt>
  </dgm:ptLst>
  <dgm:cxnLst>
    <dgm:cxn modelId="{4E794611-8C8D-2640-AE77-2683FF0FBB92}" type="presOf" srcId="{77CFF1A5-478F-4411-8B54-A391456DBDBC}" destId="{442BD235-CBAC-E54E-8A5B-AC390D08111C}" srcOrd="0" destOrd="0" presId="urn:microsoft.com/office/officeart/2005/8/layout/vList2"/>
    <dgm:cxn modelId="{36E9C911-A2C8-9146-8218-8031CF092972}" type="presOf" srcId="{34DDE1C3-36B5-454F-B5DA-BCC3A291F8F3}" destId="{AE972EF0-531C-4341-8026-70D6FAD2AFD3}" srcOrd="0" destOrd="0" presId="urn:microsoft.com/office/officeart/2005/8/layout/vList2"/>
    <dgm:cxn modelId="{34044C46-23E2-484F-9AD5-9849DC04ECB8}" srcId="{77CFF1A5-478F-4411-8B54-A391456DBDBC}" destId="{74C1DEE3-8F8B-46A2-BF51-E691A5208E5D}" srcOrd="0" destOrd="0" parTransId="{3BEEE301-5BEC-4C35-9A4D-9C9292DF30F4}" sibTransId="{570F28EB-6CBB-49EF-A05D-CDC8EE8365A2}"/>
    <dgm:cxn modelId="{581382BD-339E-4E9B-BB69-9C3E561DEAFD}" srcId="{77CFF1A5-478F-4411-8B54-A391456DBDBC}" destId="{34DDE1C3-36B5-454F-B5DA-BCC3A291F8F3}" srcOrd="1" destOrd="0" parTransId="{5DEB466D-7DFC-4838-8090-1419DDE4CAC0}" sibTransId="{EB633B77-6624-4199-AA00-964E9C9E010B}"/>
    <dgm:cxn modelId="{D5CCB3C2-C821-224C-AD3B-F67DF76E427D}" type="presOf" srcId="{74C1DEE3-8F8B-46A2-BF51-E691A5208E5D}" destId="{CB1B0753-B4B3-2645-B83C-47C0B3EACB07}" srcOrd="0" destOrd="0" presId="urn:microsoft.com/office/officeart/2005/8/layout/vList2"/>
    <dgm:cxn modelId="{27057464-9F49-B74F-B70F-063C41630C1E}" type="presParOf" srcId="{442BD235-CBAC-E54E-8A5B-AC390D08111C}" destId="{CB1B0753-B4B3-2645-B83C-47C0B3EACB07}" srcOrd="0" destOrd="0" presId="urn:microsoft.com/office/officeart/2005/8/layout/vList2"/>
    <dgm:cxn modelId="{8A970F50-A69E-A242-8A51-ADC54B953FDA}" type="presParOf" srcId="{442BD235-CBAC-E54E-8A5B-AC390D08111C}" destId="{E89770BE-A330-0648-B55B-BA57141897E7}" srcOrd="1" destOrd="0" presId="urn:microsoft.com/office/officeart/2005/8/layout/vList2"/>
    <dgm:cxn modelId="{6B6A4F8F-51FF-8240-98C7-A91D31AA8BB9}" type="presParOf" srcId="{442BD235-CBAC-E54E-8A5B-AC390D08111C}" destId="{AE972EF0-531C-4341-8026-70D6FAD2AF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5CF93-D830-4746-AF38-A7CF11A9452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D73A6B4-B790-4C46-81B3-B4EB62B47166}">
      <dgm:prSet phldrT="[Text]"/>
      <dgm:spPr/>
      <dgm:t>
        <a:bodyPr/>
        <a:lstStyle/>
        <a:p>
          <a:pPr>
            <a:lnSpc>
              <a:spcPct val="100000"/>
            </a:lnSpc>
            <a:defRPr b="1"/>
          </a:pPr>
          <a:r>
            <a:rPr lang="en-US"/>
            <a:t>Faculty</a:t>
          </a:r>
        </a:p>
      </dgm:t>
    </dgm:pt>
    <dgm:pt modelId="{AEDE7D42-BCD6-CE47-B019-7EF6B6E90CD2}" type="parTrans" cxnId="{47B7201A-A949-B549-846F-10195330048D}">
      <dgm:prSet/>
      <dgm:spPr/>
      <dgm:t>
        <a:bodyPr/>
        <a:lstStyle/>
        <a:p>
          <a:endParaRPr lang="en-US"/>
        </a:p>
      </dgm:t>
    </dgm:pt>
    <dgm:pt modelId="{85EF10BA-8010-5B49-854E-EAB13BC62134}" type="sibTrans" cxnId="{47B7201A-A949-B549-846F-10195330048D}">
      <dgm:prSet/>
      <dgm:spPr/>
      <dgm:t>
        <a:bodyPr/>
        <a:lstStyle/>
        <a:p>
          <a:endParaRPr lang="en-US"/>
        </a:p>
      </dgm:t>
    </dgm:pt>
    <dgm:pt modelId="{366F1E0C-2393-484E-AD0F-FB33832AC8DC}">
      <dgm:prSet phldrT="[Text]"/>
      <dgm:spPr/>
      <dgm:t>
        <a:bodyPr/>
        <a:lstStyle/>
        <a:p>
          <a:pPr>
            <a:lnSpc>
              <a:spcPct val="100000"/>
            </a:lnSpc>
          </a:pPr>
          <a:r>
            <a:rPr lang="en-US" dirty="0"/>
            <a:t>Track student attendance, participation and performance</a:t>
          </a:r>
        </a:p>
      </dgm:t>
    </dgm:pt>
    <dgm:pt modelId="{4A4AA0FD-8385-8548-8DD1-4BD6995B2D7D}" type="parTrans" cxnId="{6D0A8F7C-5934-A34C-8FF2-90739099381A}">
      <dgm:prSet/>
      <dgm:spPr/>
      <dgm:t>
        <a:bodyPr/>
        <a:lstStyle/>
        <a:p>
          <a:endParaRPr lang="en-US"/>
        </a:p>
      </dgm:t>
    </dgm:pt>
    <dgm:pt modelId="{FCE40DC5-6B06-7F4C-AEB5-2C6D113F5313}" type="sibTrans" cxnId="{6D0A8F7C-5934-A34C-8FF2-90739099381A}">
      <dgm:prSet/>
      <dgm:spPr/>
      <dgm:t>
        <a:bodyPr/>
        <a:lstStyle/>
        <a:p>
          <a:endParaRPr lang="en-US"/>
        </a:p>
      </dgm:t>
    </dgm:pt>
    <dgm:pt modelId="{97EF070B-4ADE-6F45-8BF6-5AC96B884304}">
      <dgm:prSet phldrT="[Text]"/>
      <dgm:spPr/>
      <dgm:t>
        <a:bodyPr/>
        <a:lstStyle/>
        <a:p>
          <a:pPr>
            <a:lnSpc>
              <a:spcPct val="100000"/>
            </a:lnSpc>
            <a:defRPr b="1"/>
          </a:pPr>
          <a:r>
            <a:rPr lang="en-US"/>
            <a:t>Alert Types</a:t>
          </a:r>
        </a:p>
      </dgm:t>
    </dgm:pt>
    <dgm:pt modelId="{00929B3D-7B70-4546-938E-E70A75746D86}" type="parTrans" cxnId="{F84FE2F5-0D24-F14B-A948-3349CA67C21A}">
      <dgm:prSet/>
      <dgm:spPr/>
      <dgm:t>
        <a:bodyPr/>
        <a:lstStyle/>
        <a:p>
          <a:endParaRPr lang="en-US"/>
        </a:p>
      </dgm:t>
    </dgm:pt>
    <dgm:pt modelId="{94E51415-0255-C44C-AA00-E744C11F3976}" type="sibTrans" cxnId="{F84FE2F5-0D24-F14B-A948-3349CA67C21A}">
      <dgm:prSet/>
      <dgm:spPr/>
      <dgm:t>
        <a:bodyPr/>
        <a:lstStyle/>
        <a:p>
          <a:endParaRPr lang="en-US"/>
        </a:p>
      </dgm:t>
    </dgm:pt>
    <dgm:pt modelId="{56222F72-F39F-AC49-BDD5-9817DF878A42}">
      <dgm:prSet phldrT="[Text]"/>
      <dgm:spPr/>
      <dgm:t>
        <a:bodyPr/>
        <a:lstStyle/>
        <a:p>
          <a:pPr algn="l">
            <a:lnSpc>
              <a:spcPct val="100000"/>
            </a:lnSpc>
            <a:buFont typeface="Arial" panose="020B0604020202020204" pitchFamily="34" charset="0"/>
            <a:buChar char="•"/>
          </a:pPr>
          <a:r>
            <a:rPr lang="en-US" dirty="0"/>
            <a:t>-Low scores on assignments or tests               -Missing in-class assignments, or tests</a:t>
          </a:r>
        </a:p>
        <a:p>
          <a:pPr algn="l">
            <a:lnSpc>
              <a:spcPct val="100000"/>
            </a:lnSpc>
            <a:buFont typeface="Arial" panose="020B0604020202020204" pitchFamily="34" charset="0"/>
            <a:buChar char="•"/>
          </a:pPr>
          <a:r>
            <a:rPr lang="en-US" dirty="0"/>
            <a:t>-Refer to tutoring		</a:t>
          </a:r>
        </a:p>
        <a:p>
          <a:pPr algn="l">
            <a:lnSpc>
              <a:spcPct val="100000"/>
            </a:lnSpc>
            <a:buFont typeface="Arial" panose="020B0604020202020204" pitchFamily="34" charset="0"/>
            <a:buChar char="•"/>
          </a:pPr>
          <a:r>
            <a:rPr lang="en-US" dirty="0"/>
            <a:t> -Attendance</a:t>
          </a:r>
        </a:p>
      </dgm:t>
    </dgm:pt>
    <dgm:pt modelId="{645C48C2-92BA-D04F-A7AD-A71ABE02A39E}" type="parTrans" cxnId="{E70FBCD0-B964-054A-BADC-FAAC0124A811}">
      <dgm:prSet/>
      <dgm:spPr/>
      <dgm:t>
        <a:bodyPr/>
        <a:lstStyle/>
        <a:p>
          <a:endParaRPr lang="en-US"/>
        </a:p>
      </dgm:t>
    </dgm:pt>
    <dgm:pt modelId="{92F88D79-EAAB-C242-8F0B-0C9FA678922E}" type="sibTrans" cxnId="{E70FBCD0-B964-054A-BADC-FAAC0124A811}">
      <dgm:prSet/>
      <dgm:spPr/>
      <dgm:t>
        <a:bodyPr/>
        <a:lstStyle/>
        <a:p>
          <a:endParaRPr lang="en-US"/>
        </a:p>
      </dgm:t>
    </dgm:pt>
    <dgm:pt modelId="{337C342E-790F-2342-8D31-3A75088E5B12}">
      <dgm:prSet phldrT="[Text]"/>
      <dgm:spPr/>
      <dgm:t>
        <a:bodyPr/>
        <a:lstStyle/>
        <a:p>
          <a:pPr>
            <a:lnSpc>
              <a:spcPct val="100000"/>
            </a:lnSpc>
            <a:defRPr b="1"/>
          </a:pPr>
          <a:r>
            <a:rPr lang="en-US" dirty="0"/>
            <a:t>Early Alert Outreach</a:t>
          </a:r>
        </a:p>
      </dgm:t>
    </dgm:pt>
    <dgm:pt modelId="{58AC0539-11E7-0D42-A8B6-59AA429E3A4B}" type="parTrans" cxnId="{8CC901E8-8859-DF42-808F-E7F363EEB3A5}">
      <dgm:prSet/>
      <dgm:spPr/>
      <dgm:t>
        <a:bodyPr/>
        <a:lstStyle/>
        <a:p>
          <a:endParaRPr lang="en-US"/>
        </a:p>
      </dgm:t>
    </dgm:pt>
    <dgm:pt modelId="{9586F16A-0776-CB43-BB73-04E06B3F1E4E}" type="sibTrans" cxnId="{8CC901E8-8859-DF42-808F-E7F363EEB3A5}">
      <dgm:prSet/>
      <dgm:spPr/>
      <dgm:t>
        <a:bodyPr/>
        <a:lstStyle/>
        <a:p>
          <a:endParaRPr lang="en-US"/>
        </a:p>
      </dgm:t>
    </dgm:pt>
    <dgm:pt modelId="{BF941542-FFCB-E640-9645-071C47F5F87F}">
      <dgm:prSet phldrT="[Text]"/>
      <dgm:spPr/>
      <dgm:t>
        <a:bodyPr/>
        <a:lstStyle/>
        <a:p>
          <a:pPr>
            <a:lnSpc>
              <a:spcPct val="100000"/>
            </a:lnSpc>
          </a:pPr>
          <a:r>
            <a:rPr lang="en-US" dirty="0"/>
            <a:t>Emails/calls student. Student is connected to resources.</a:t>
          </a:r>
        </a:p>
      </dgm:t>
    </dgm:pt>
    <dgm:pt modelId="{873D0008-2395-1642-A0BF-CC89AB9B14FA}" type="parTrans" cxnId="{6D02A9C3-F8D7-D14B-A73D-1775C477514B}">
      <dgm:prSet/>
      <dgm:spPr/>
      <dgm:t>
        <a:bodyPr/>
        <a:lstStyle/>
        <a:p>
          <a:endParaRPr lang="en-US"/>
        </a:p>
      </dgm:t>
    </dgm:pt>
    <dgm:pt modelId="{D283C9E0-D5E7-0941-8FF7-018CDF74F1E4}" type="sibTrans" cxnId="{6D02A9C3-F8D7-D14B-A73D-1775C477514B}">
      <dgm:prSet/>
      <dgm:spPr/>
      <dgm:t>
        <a:bodyPr/>
        <a:lstStyle/>
        <a:p>
          <a:endParaRPr lang="en-US"/>
        </a:p>
      </dgm:t>
    </dgm:pt>
    <dgm:pt modelId="{0BD6EBDB-1C2B-974F-992B-2944B2A806B1}">
      <dgm:prSet phldrT="[Text]"/>
      <dgm:spPr/>
      <dgm:t>
        <a:bodyPr/>
        <a:lstStyle/>
        <a:p>
          <a:pPr>
            <a:lnSpc>
              <a:spcPct val="100000"/>
            </a:lnSpc>
          </a:pPr>
          <a:r>
            <a:rPr lang="en-US" dirty="0"/>
            <a:t>Closes loop with faculty on status of outreach.</a:t>
          </a:r>
        </a:p>
      </dgm:t>
    </dgm:pt>
    <dgm:pt modelId="{E46AC250-B02F-8940-A2DF-F4F290B00B1B}" type="parTrans" cxnId="{7B63B3D9-66EF-784D-B89A-D1166290D79C}">
      <dgm:prSet/>
      <dgm:spPr/>
      <dgm:t>
        <a:bodyPr/>
        <a:lstStyle/>
        <a:p>
          <a:endParaRPr lang="en-US"/>
        </a:p>
      </dgm:t>
    </dgm:pt>
    <dgm:pt modelId="{4F3501BD-E9F8-5044-9744-B184F9CCC4A8}" type="sibTrans" cxnId="{7B63B3D9-66EF-784D-B89A-D1166290D79C}">
      <dgm:prSet/>
      <dgm:spPr/>
      <dgm:t>
        <a:bodyPr/>
        <a:lstStyle/>
        <a:p>
          <a:endParaRPr lang="en-US"/>
        </a:p>
      </dgm:t>
    </dgm:pt>
    <dgm:pt modelId="{C0E9FA47-16C4-704F-B3D2-CAF1C4C2BB65}">
      <dgm:prSet phldrT="[Text]"/>
      <dgm:spPr/>
      <dgm:t>
        <a:bodyPr/>
        <a:lstStyle/>
        <a:p>
          <a:pPr>
            <a:lnSpc>
              <a:spcPct val="100000"/>
            </a:lnSpc>
          </a:pPr>
          <a:r>
            <a:rPr lang="en-US" dirty="0"/>
            <a:t>Complete an Early Alert for student to Flag for follow-up Alert Types</a:t>
          </a:r>
        </a:p>
      </dgm:t>
    </dgm:pt>
    <dgm:pt modelId="{455EC520-4B5E-4E4D-8E86-5B31FD4CC3EB}" type="parTrans" cxnId="{E35D156E-D8DD-1242-B2F4-534AA6EA0222}">
      <dgm:prSet/>
      <dgm:spPr/>
      <dgm:t>
        <a:bodyPr/>
        <a:lstStyle/>
        <a:p>
          <a:endParaRPr lang="en-US"/>
        </a:p>
      </dgm:t>
    </dgm:pt>
    <dgm:pt modelId="{20C08627-EF8D-7E45-86C6-195D59D75DFB}" type="sibTrans" cxnId="{E35D156E-D8DD-1242-B2F4-534AA6EA0222}">
      <dgm:prSet/>
      <dgm:spPr/>
      <dgm:t>
        <a:bodyPr/>
        <a:lstStyle/>
        <a:p>
          <a:endParaRPr lang="en-US"/>
        </a:p>
      </dgm:t>
    </dgm:pt>
    <dgm:pt modelId="{F5495F7D-0557-4F4A-9430-EE12EA9C4CE1}" type="pres">
      <dgm:prSet presAssocID="{0FC5CF93-D830-4746-AF38-A7CF11A9452B}" presName="root" presStyleCnt="0">
        <dgm:presLayoutVars>
          <dgm:dir/>
          <dgm:resizeHandles val="exact"/>
        </dgm:presLayoutVars>
      </dgm:prSet>
      <dgm:spPr/>
    </dgm:pt>
    <dgm:pt modelId="{787788E7-8A58-49F0-B9A2-263C3D87E721}" type="pres">
      <dgm:prSet presAssocID="{AD73A6B4-B790-4C46-81B3-B4EB62B47166}" presName="compNode" presStyleCnt="0"/>
      <dgm:spPr/>
    </dgm:pt>
    <dgm:pt modelId="{7D103018-B07D-423A-AE79-FBC869A85739}" type="pres">
      <dgm:prSet presAssocID="{AD73A6B4-B790-4C46-81B3-B4EB62B471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ll"/>
        </a:ext>
      </dgm:extLst>
    </dgm:pt>
    <dgm:pt modelId="{64CD2F26-08E4-4927-8762-27D4E5DC4F03}" type="pres">
      <dgm:prSet presAssocID="{AD73A6B4-B790-4C46-81B3-B4EB62B47166}" presName="iconSpace" presStyleCnt="0"/>
      <dgm:spPr/>
    </dgm:pt>
    <dgm:pt modelId="{6E583073-EA19-4D08-B3A9-649CFE4D7C01}" type="pres">
      <dgm:prSet presAssocID="{AD73A6B4-B790-4C46-81B3-B4EB62B47166}" presName="parTx" presStyleLbl="revTx" presStyleIdx="0" presStyleCnt="6">
        <dgm:presLayoutVars>
          <dgm:chMax val="0"/>
          <dgm:chPref val="0"/>
        </dgm:presLayoutVars>
      </dgm:prSet>
      <dgm:spPr/>
    </dgm:pt>
    <dgm:pt modelId="{E84ADE50-48AD-47D7-B973-8F5B24677C6A}" type="pres">
      <dgm:prSet presAssocID="{AD73A6B4-B790-4C46-81B3-B4EB62B47166}" presName="txSpace" presStyleCnt="0"/>
      <dgm:spPr/>
    </dgm:pt>
    <dgm:pt modelId="{B538AF7A-4442-4CDD-85FD-5C892442DAEB}" type="pres">
      <dgm:prSet presAssocID="{AD73A6B4-B790-4C46-81B3-B4EB62B47166}" presName="desTx" presStyleLbl="revTx" presStyleIdx="1" presStyleCnt="6">
        <dgm:presLayoutVars/>
      </dgm:prSet>
      <dgm:spPr/>
    </dgm:pt>
    <dgm:pt modelId="{4C8AF158-6425-4184-9C6F-0E4E5BC810AC}" type="pres">
      <dgm:prSet presAssocID="{85EF10BA-8010-5B49-854E-EAB13BC62134}" presName="sibTrans" presStyleCnt="0"/>
      <dgm:spPr/>
    </dgm:pt>
    <dgm:pt modelId="{AA79CB9A-498F-4FF9-9A43-B14E468F9959}" type="pres">
      <dgm:prSet presAssocID="{97EF070B-4ADE-6F45-8BF6-5AC96B884304}" presName="compNode" presStyleCnt="0"/>
      <dgm:spPr/>
    </dgm:pt>
    <dgm:pt modelId="{E002DD4E-FD11-43AD-A9CC-23EA01E92599}" type="pres">
      <dgm:prSet presAssocID="{97EF070B-4ADE-6F45-8BF6-5AC96B8843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8861348-64A7-49BC-A0E6-1A044D3026B7}" type="pres">
      <dgm:prSet presAssocID="{97EF070B-4ADE-6F45-8BF6-5AC96B884304}" presName="iconSpace" presStyleCnt="0"/>
      <dgm:spPr/>
    </dgm:pt>
    <dgm:pt modelId="{DE6885A1-4159-4A0E-B4F8-AEA3D9C9EDD3}" type="pres">
      <dgm:prSet presAssocID="{97EF070B-4ADE-6F45-8BF6-5AC96B884304}" presName="parTx" presStyleLbl="revTx" presStyleIdx="2" presStyleCnt="6">
        <dgm:presLayoutVars>
          <dgm:chMax val="0"/>
          <dgm:chPref val="0"/>
        </dgm:presLayoutVars>
      </dgm:prSet>
      <dgm:spPr/>
    </dgm:pt>
    <dgm:pt modelId="{6043EEC8-BE38-4700-81B7-6B13BAE70D5D}" type="pres">
      <dgm:prSet presAssocID="{97EF070B-4ADE-6F45-8BF6-5AC96B884304}" presName="txSpace" presStyleCnt="0"/>
      <dgm:spPr/>
    </dgm:pt>
    <dgm:pt modelId="{125D2B93-EC63-41EA-A92D-A2DFA6942F94}" type="pres">
      <dgm:prSet presAssocID="{97EF070B-4ADE-6F45-8BF6-5AC96B884304}" presName="desTx" presStyleLbl="revTx" presStyleIdx="3" presStyleCnt="6" custScaleX="134057">
        <dgm:presLayoutVars/>
      </dgm:prSet>
      <dgm:spPr/>
    </dgm:pt>
    <dgm:pt modelId="{04817E3D-A0C2-4989-8D15-EEE92CA5D20C}" type="pres">
      <dgm:prSet presAssocID="{94E51415-0255-C44C-AA00-E744C11F3976}" presName="sibTrans" presStyleCnt="0"/>
      <dgm:spPr/>
    </dgm:pt>
    <dgm:pt modelId="{899A9C19-9953-49C8-9F1A-69CDCF69AB3D}" type="pres">
      <dgm:prSet presAssocID="{337C342E-790F-2342-8D31-3A75088E5B12}" presName="compNode" presStyleCnt="0"/>
      <dgm:spPr/>
    </dgm:pt>
    <dgm:pt modelId="{5CD644B4-8968-4575-BFA0-35EF88E18FCE}" type="pres">
      <dgm:prSet presAssocID="{337C342E-790F-2342-8D31-3A75088E5B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B1C7E7B3-64D9-4DE2-A183-6AC7EAFBF9A8}" type="pres">
      <dgm:prSet presAssocID="{337C342E-790F-2342-8D31-3A75088E5B12}" presName="iconSpace" presStyleCnt="0"/>
      <dgm:spPr/>
    </dgm:pt>
    <dgm:pt modelId="{57D077F2-D877-4DC5-B1D2-2EF2AB065E3D}" type="pres">
      <dgm:prSet presAssocID="{337C342E-790F-2342-8D31-3A75088E5B12}" presName="parTx" presStyleLbl="revTx" presStyleIdx="4" presStyleCnt="6">
        <dgm:presLayoutVars>
          <dgm:chMax val="0"/>
          <dgm:chPref val="0"/>
        </dgm:presLayoutVars>
      </dgm:prSet>
      <dgm:spPr/>
    </dgm:pt>
    <dgm:pt modelId="{CF49B8E8-5F38-408F-9F7E-FA20FC671531}" type="pres">
      <dgm:prSet presAssocID="{337C342E-790F-2342-8D31-3A75088E5B12}" presName="txSpace" presStyleCnt="0"/>
      <dgm:spPr/>
    </dgm:pt>
    <dgm:pt modelId="{DEE3C811-E259-460E-AFAC-C8D049EEDF82}" type="pres">
      <dgm:prSet presAssocID="{337C342E-790F-2342-8D31-3A75088E5B12}" presName="desTx" presStyleLbl="revTx" presStyleIdx="5" presStyleCnt="6">
        <dgm:presLayoutVars/>
      </dgm:prSet>
      <dgm:spPr/>
    </dgm:pt>
  </dgm:ptLst>
  <dgm:cxnLst>
    <dgm:cxn modelId="{47B7201A-A949-B549-846F-10195330048D}" srcId="{0FC5CF93-D830-4746-AF38-A7CF11A9452B}" destId="{AD73A6B4-B790-4C46-81B3-B4EB62B47166}" srcOrd="0" destOrd="0" parTransId="{AEDE7D42-BCD6-CE47-B019-7EF6B6E90CD2}" sibTransId="{85EF10BA-8010-5B49-854E-EAB13BC62134}"/>
    <dgm:cxn modelId="{277C7229-E83E-5A40-9DB0-448C249AC56D}" type="presOf" srcId="{AD73A6B4-B790-4C46-81B3-B4EB62B47166}" destId="{6E583073-EA19-4D08-B3A9-649CFE4D7C01}" srcOrd="0" destOrd="0" presId="urn:microsoft.com/office/officeart/2018/5/layout/CenteredIconLabelDescriptionList"/>
    <dgm:cxn modelId="{BA58C933-A5BC-CB45-97E4-16D9AD34E038}" type="presOf" srcId="{0BD6EBDB-1C2B-974F-992B-2944B2A806B1}" destId="{DEE3C811-E259-460E-AFAC-C8D049EEDF82}" srcOrd="0" destOrd="1" presId="urn:microsoft.com/office/officeart/2018/5/layout/CenteredIconLabelDescriptionList"/>
    <dgm:cxn modelId="{E35D156E-D8DD-1242-B2F4-534AA6EA0222}" srcId="{AD73A6B4-B790-4C46-81B3-B4EB62B47166}" destId="{C0E9FA47-16C4-704F-B3D2-CAF1C4C2BB65}" srcOrd="1" destOrd="0" parTransId="{455EC520-4B5E-4E4D-8E86-5B31FD4CC3EB}" sibTransId="{20C08627-EF8D-7E45-86C6-195D59D75DFB}"/>
    <dgm:cxn modelId="{6D0A8F7C-5934-A34C-8FF2-90739099381A}" srcId="{AD73A6B4-B790-4C46-81B3-B4EB62B47166}" destId="{366F1E0C-2393-484E-AD0F-FB33832AC8DC}" srcOrd="0" destOrd="0" parTransId="{4A4AA0FD-8385-8548-8DD1-4BD6995B2D7D}" sibTransId="{FCE40DC5-6B06-7F4C-AEB5-2C6D113F5313}"/>
    <dgm:cxn modelId="{9C8F9388-79AF-0B47-AC61-11C620020C33}" type="presOf" srcId="{BF941542-FFCB-E640-9645-071C47F5F87F}" destId="{DEE3C811-E259-460E-AFAC-C8D049EEDF82}" srcOrd="0" destOrd="0" presId="urn:microsoft.com/office/officeart/2018/5/layout/CenteredIconLabelDescriptionList"/>
    <dgm:cxn modelId="{8B938EA2-2530-3149-96BD-270681FF9B61}" type="presOf" srcId="{56222F72-F39F-AC49-BDD5-9817DF878A42}" destId="{125D2B93-EC63-41EA-A92D-A2DFA6942F94}" srcOrd="0" destOrd="0" presId="urn:microsoft.com/office/officeart/2018/5/layout/CenteredIconLabelDescriptionList"/>
    <dgm:cxn modelId="{AE47B3B8-D0D3-7E4B-8DAC-FA99A5E5D9BC}" type="presOf" srcId="{C0E9FA47-16C4-704F-B3D2-CAF1C4C2BB65}" destId="{B538AF7A-4442-4CDD-85FD-5C892442DAEB}" srcOrd="0" destOrd="1" presId="urn:microsoft.com/office/officeart/2018/5/layout/CenteredIconLabelDescriptionList"/>
    <dgm:cxn modelId="{6D02A9C3-F8D7-D14B-A73D-1775C477514B}" srcId="{337C342E-790F-2342-8D31-3A75088E5B12}" destId="{BF941542-FFCB-E640-9645-071C47F5F87F}" srcOrd="0" destOrd="0" parTransId="{873D0008-2395-1642-A0BF-CC89AB9B14FA}" sibTransId="{D283C9E0-D5E7-0941-8FF7-018CDF74F1E4}"/>
    <dgm:cxn modelId="{E70FBCD0-B964-054A-BADC-FAAC0124A811}" srcId="{97EF070B-4ADE-6F45-8BF6-5AC96B884304}" destId="{56222F72-F39F-AC49-BDD5-9817DF878A42}" srcOrd="0" destOrd="0" parTransId="{645C48C2-92BA-D04F-A7AD-A71ABE02A39E}" sibTransId="{92F88D79-EAAB-C242-8F0B-0C9FA678922E}"/>
    <dgm:cxn modelId="{D4F97FD4-B516-C442-9365-A92A560C95CF}" type="presOf" srcId="{0FC5CF93-D830-4746-AF38-A7CF11A9452B}" destId="{F5495F7D-0557-4F4A-9430-EE12EA9C4CE1}" srcOrd="0" destOrd="0" presId="urn:microsoft.com/office/officeart/2018/5/layout/CenteredIconLabelDescriptionList"/>
    <dgm:cxn modelId="{7B63B3D9-66EF-784D-B89A-D1166290D79C}" srcId="{337C342E-790F-2342-8D31-3A75088E5B12}" destId="{0BD6EBDB-1C2B-974F-992B-2944B2A806B1}" srcOrd="1" destOrd="0" parTransId="{E46AC250-B02F-8940-A2DF-F4F290B00B1B}" sibTransId="{4F3501BD-E9F8-5044-9744-B184F9CCC4A8}"/>
    <dgm:cxn modelId="{72DB0BDE-118C-0940-8A6F-0EEA4FCC3CCB}" type="presOf" srcId="{337C342E-790F-2342-8D31-3A75088E5B12}" destId="{57D077F2-D877-4DC5-B1D2-2EF2AB065E3D}" srcOrd="0" destOrd="0" presId="urn:microsoft.com/office/officeart/2018/5/layout/CenteredIconLabelDescriptionList"/>
    <dgm:cxn modelId="{8CC901E8-8859-DF42-808F-E7F363EEB3A5}" srcId="{0FC5CF93-D830-4746-AF38-A7CF11A9452B}" destId="{337C342E-790F-2342-8D31-3A75088E5B12}" srcOrd="2" destOrd="0" parTransId="{58AC0539-11E7-0D42-A8B6-59AA429E3A4B}" sibTransId="{9586F16A-0776-CB43-BB73-04E06B3F1E4E}"/>
    <dgm:cxn modelId="{7917F6E8-8325-6E4D-9AE2-4B671989854C}" type="presOf" srcId="{366F1E0C-2393-484E-AD0F-FB33832AC8DC}" destId="{B538AF7A-4442-4CDD-85FD-5C892442DAEB}" srcOrd="0" destOrd="0" presId="urn:microsoft.com/office/officeart/2018/5/layout/CenteredIconLabelDescriptionList"/>
    <dgm:cxn modelId="{76432BEE-D7E2-EC44-8E69-12845C3705AF}" type="presOf" srcId="{97EF070B-4ADE-6F45-8BF6-5AC96B884304}" destId="{DE6885A1-4159-4A0E-B4F8-AEA3D9C9EDD3}" srcOrd="0" destOrd="0" presId="urn:microsoft.com/office/officeart/2018/5/layout/CenteredIconLabelDescriptionList"/>
    <dgm:cxn modelId="{F84FE2F5-0D24-F14B-A948-3349CA67C21A}" srcId="{0FC5CF93-D830-4746-AF38-A7CF11A9452B}" destId="{97EF070B-4ADE-6F45-8BF6-5AC96B884304}" srcOrd="1" destOrd="0" parTransId="{00929B3D-7B70-4546-938E-E70A75746D86}" sibTransId="{94E51415-0255-C44C-AA00-E744C11F3976}"/>
    <dgm:cxn modelId="{973D3C21-0A9F-2549-90A5-609A2F03AD19}" type="presParOf" srcId="{F5495F7D-0557-4F4A-9430-EE12EA9C4CE1}" destId="{787788E7-8A58-49F0-B9A2-263C3D87E721}" srcOrd="0" destOrd="0" presId="urn:microsoft.com/office/officeart/2018/5/layout/CenteredIconLabelDescriptionList"/>
    <dgm:cxn modelId="{3FCA98E1-26A8-3341-BE2D-D27CBB3CDD76}" type="presParOf" srcId="{787788E7-8A58-49F0-B9A2-263C3D87E721}" destId="{7D103018-B07D-423A-AE79-FBC869A85739}" srcOrd="0" destOrd="0" presId="urn:microsoft.com/office/officeart/2018/5/layout/CenteredIconLabelDescriptionList"/>
    <dgm:cxn modelId="{0C340105-4AE3-BD42-ABF5-DE1F4463F263}" type="presParOf" srcId="{787788E7-8A58-49F0-B9A2-263C3D87E721}" destId="{64CD2F26-08E4-4927-8762-27D4E5DC4F03}" srcOrd="1" destOrd="0" presId="urn:microsoft.com/office/officeart/2018/5/layout/CenteredIconLabelDescriptionList"/>
    <dgm:cxn modelId="{AD612059-2F5E-6B48-A12D-4B8CBB074637}" type="presParOf" srcId="{787788E7-8A58-49F0-B9A2-263C3D87E721}" destId="{6E583073-EA19-4D08-B3A9-649CFE4D7C01}" srcOrd="2" destOrd="0" presId="urn:microsoft.com/office/officeart/2018/5/layout/CenteredIconLabelDescriptionList"/>
    <dgm:cxn modelId="{D8BB58EF-CE05-C242-A9CE-CE3AECF1BCBD}" type="presParOf" srcId="{787788E7-8A58-49F0-B9A2-263C3D87E721}" destId="{E84ADE50-48AD-47D7-B973-8F5B24677C6A}" srcOrd="3" destOrd="0" presId="urn:microsoft.com/office/officeart/2018/5/layout/CenteredIconLabelDescriptionList"/>
    <dgm:cxn modelId="{5834EFCD-756F-7244-84F4-AF942262E856}" type="presParOf" srcId="{787788E7-8A58-49F0-B9A2-263C3D87E721}" destId="{B538AF7A-4442-4CDD-85FD-5C892442DAEB}" srcOrd="4" destOrd="0" presId="urn:microsoft.com/office/officeart/2018/5/layout/CenteredIconLabelDescriptionList"/>
    <dgm:cxn modelId="{DE8E8E71-33E7-7141-A866-EF8EB0613AAC}" type="presParOf" srcId="{F5495F7D-0557-4F4A-9430-EE12EA9C4CE1}" destId="{4C8AF158-6425-4184-9C6F-0E4E5BC810AC}" srcOrd="1" destOrd="0" presId="urn:microsoft.com/office/officeart/2018/5/layout/CenteredIconLabelDescriptionList"/>
    <dgm:cxn modelId="{FB4B8DCA-216C-5048-A085-D660639BD56B}" type="presParOf" srcId="{F5495F7D-0557-4F4A-9430-EE12EA9C4CE1}" destId="{AA79CB9A-498F-4FF9-9A43-B14E468F9959}" srcOrd="2" destOrd="0" presId="urn:microsoft.com/office/officeart/2018/5/layout/CenteredIconLabelDescriptionList"/>
    <dgm:cxn modelId="{88A91114-06F2-8043-9593-603D4B3BAE2A}" type="presParOf" srcId="{AA79CB9A-498F-4FF9-9A43-B14E468F9959}" destId="{E002DD4E-FD11-43AD-A9CC-23EA01E92599}" srcOrd="0" destOrd="0" presId="urn:microsoft.com/office/officeart/2018/5/layout/CenteredIconLabelDescriptionList"/>
    <dgm:cxn modelId="{71D4522D-D615-3C46-8DD8-81F819BE7050}" type="presParOf" srcId="{AA79CB9A-498F-4FF9-9A43-B14E468F9959}" destId="{E8861348-64A7-49BC-A0E6-1A044D3026B7}" srcOrd="1" destOrd="0" presId="urn:microsoft.com/office/officeart/2018/5/layout/CenteredIconLabelDescriptionList"/>
    <dgm:cxn modelId="{417602AD-1FAF-7D4B-B9F8-CEC8AC703E9C}" type="presParOf" srcId="{AA79CB9A-498F-4FF9-9A43-B14E468F9959}" destId="{DE6885A1-4159-4A0E-B4F8-AEA3D9C9EDD3}" srcOrd="2" destOrd="0" presId="urn:microsoft.com/office/officeart/2018/5/layout/CenteredIconLabelDescriptionList"/>
    <dgm:cxn modelId="{0E2076DA-98BE-AB40-9AF5-5F559771FF73}" type="presParOf" srcId="{AA79CB9A-498F-4FF9-9A43-B14E468F9959}" destId="{6043EEC8-BE38-4700-81B7-6B13BAE70D5D}" srcOrd="3" destOrd="0" presId="urn:microsoft.com/office/officeart/2018/5/layout/CenteredIconLabelDescriptionList"/>
    <dgm:cxn modelId="{79A60EA4-3472-0248-98BC-9A21E1436FB4}" type="presParOf" srcId="{AA79CB9A-498F-4FF9-9A43-B14E468F9959}" destId="{125D2B93-EC63-41EA-A92D-A2DFA6942F94}" srcOrd="4" destOrd="0" presId="urn:microsoft.com/office/officeart/2018/5/layout/CenteredIconLabelDescriptionList"/>
    <dgm:cxn modelId="{FB775C99-81AD-F94B-B754-B3BFD6F95E79}" type="presParOf" srcId="{F5495F7D-0557-4F4A-9430-EE12EA9C4CE1}" destId="{04817E3D-A0C2-4989-8D15-EEE92CA5D20C}" srcOrd="3" destOrd="0" presId="urn:microsoft.com/office/officeart/2018/5/layout/CenteredIconLabelDescriptionList"/>
    <dgm:cxn modelId="{4A9855C2-31E4-9248-A2CC-20B185183081}" type="presParOf" srcId="{F5495F7D-0557-4F4A-9430-EE12EA9C4CE1}" destId="{899A9C19-9953-49C8-9F1A-69CDCF69AB3D}" srcOrd="4" destOrd="0" presId="urn:microsoft.com/office/officeart/2018/5/layout/CenteredIconLabelDescriptionList"/>
    <dgm:cxn modelId="{31F1557E-AB00-C64A-8B55-D5CA0E51A148}" type="presParOf" srcId="{899A9C19-9953-49C8-9F1A-69CDCF69AB3D}" destId="{5CD644B4-8968-4575-BFA0-35EF88E18FCE}" srcOrd="0" destOrd="0" presId="urn:microsoft.com/office/officeart/2018/5/layout/CenteredIconLabelDescriptionList"/>
    <dgm:cxn modelId="{38584429-C10F-C74E-95A0-0F24910477E8}" type="presParOf" srcId="{899A9C19-9953-49C8-9F1A-69CDCF69AB3D}" destId="{B1C7E7B3-64D9-4DE2-A183-6AC7EAFBF9A8}" srcOrd="1" destOrd="0" presId="urn:microsoft.com/office/officeart/2018/5/layout/CenteredIconLabelDescriptionList"/>
    <dgm:cxn modelId="{12B73656-46DE-114C-8147-89D839B6C854}" type="presParOf" srcId="{899A9C19-9953-49C8-9F1A-69CDCF69AB3D}" destId="{57D077F2-D877-4DC5-B1D2-2EF2AB065E3D}" srcOrd="2" destOrd="0" presId="urn:microsoft.com/office/officeart/2018/5/layout/CenteredIconLabelDescriptionList"/>
    <dgm:cxn modelId="{68B96905-8DAD-A04A-8B74-4F7D04D70CE5}" type="presParOf" srcId="{899A9C19-9953-49C8-9F1A-69CDCF69AB3D}" destId="{CF49B8E8-5F38-408F-9F7E-FA20FC671531}" srcOrd="3" destOrd="0" presId="urn:microsoft.com/office/officeart/2018/5/layout/CenteredIconLabelDescriptionList"/>
    <dgm:cxn modelId="{A6C1BB07-942E-574C-96AF-EDE1743A6CE8}" type="presParOf" srcId="{899A9C19-9953-49C8-9F1A-69CDCF69AB3D}" destId="{DEE3C811-E259-460E-AFAC-C8D049EEDF8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7AC9C5-19D7-491B-BC93-0BAD3732FE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E399297-91E4-47CD-878E-C2A205365F54}">
      <dgm:prSet/>
      <dgm:spPr/>
      <dgm:t>
        <a:bodyPr/>
        <a:lstStyle/>
        <a:p>
          <a:pPr>
            <a:lnSpc>
              <a:spcPct val="100000"/>
            </a:lnSpc>
          </a:pPr>
          <a:r>
            <a:rPr lang="en-US" dirty="0"/>
            <a:t>Faculty full time: 192</a:t>
          </a:r>
        </a:p>
      </dgm:t>
    </dgm:pt>
    <dgm:pt modelId="{B59C6F87-3EF8-4B2B-8FC7-4F8BB4EC2BF5}" type="parTrans" cxnId="{95D8F3F2-B1ED-48A5-A905-3EA3DCB3E313}">
      <dgm:prSet/>
      <dgm:spPr/>
      <dgm:t>
        <a:bodyPr/>
        <a:lstStyle/>
        <a:p>
          <a:endParaRPr lang="en-US"/>
        </a:p>
      </dgm:t>
    </dgm:pt>
    <dgm:pt modelId="{234A7AAA-A60B-45AC-A90E-65A67D491BDE}" type="sibTrans" cxnId="{95D8F3F2-B1ED-48A5-A905-3EA3DCB3E313}">
      <dgm:prSet/>
      <dgm:spPr/>
      <dgm:t>
        <a:bodyPr/>
        <a:lstStyle/>
        <a:p>
          <a:endParaRPr lang="en-US"/>
        </a:p>
      </dgm:t>
    </dgm:pt>
    <dgm:pt modelId="{9237CE85-A56C-4CCA-B0DB-D7931BE8EC56}">
      <dgm:prSet/>
      <dgm:spPr/>
      <dgm:t>
        <a:bodyPr/>
        <a:lstStyle/>
        <a:p>
          <a:pPr>
            <a:lnSpc>
              <a:spcPct val="100000"/>
            </a:lnSpc>
          </a:pPr>
          <a:r>
            <a:rPr lang="en-US" dirty="0"/>
            <a:t>Faculty part time: 344 </a:t>
          </a:r>
        </a:p>
      </dgm:t>
    </dgm:pt>
    <dgm:pt modelId="{6E07370F-9D93-4B95-85AA-CDC0C7150178}" type="parTrans" cxnId="{8CB6A2A0-750B-4466-8071-584594F752C7}">
      <dgm:prSet/>
      <dgm:spPr/>
      <dgm:t>
        <a:bodyPr/>
        <a:lstStyle/>
        <a:p>
          <a:endParaRPr lang="en-US"/>
        </a:p>
      </dgm:t>
    </dgm:pt>
    <dgm:pt modelId="{F80A1818-0347-4352-A9D8-34610F57D436}" type="sibTrans" cxnId="{8CB6A2A0-750B-4466-8071-584594F752C7}">
      <dgm:prSet/>
      <dgm:spPr/>
      <dgm:t>
        <a:bodyPr/>
        <a:lstStyle/>
        <a:p>
          <a:endParaRPr lang="en-US"/>
        </a:p>
      </dgm:t>
    </dgm:pt>
    <dgm:pt modelId="{72880085-83E1-4794-A169-4BD7A348BE2E}">
      <dgm:prSet/>
      <dgm:spPr/>
      <dgm:t>
        <a:bodyPr/>
        <a:lstStyle/>
        <a:p>
          <a:pPr>
            <a:lnSpc>
              <a:spcPct val="100000"/>
            </a:lnSpc>
          </a:pPr>
          <a:r>
            <a:rPr lang="en-US" dirty="0"/>
            <a:t>Total faculty count: 536</a:t>
          </a:r>
        </a:p>
      </dgm:t>
    </dgm:pt>
    <dgm:pt modelId="{1073B1A1-6AD6-479B-93D7-22331600692D}" type="parTrans" cxnId="{5689DD87-F6C1-4768-B2DA-E0DDAFBF2879}">
      <dgm:prSet/>
      <dgm:spPr/>
      <dgm:t>
        <a:bodyPr/>
        <a:lstStyle/>
        <a:p>
          <a:endParaRPr lang="en-US"/>
        </a:p>
      </dgm:t>
    </dgm:pt>
    <dgm:pt modelId="{5A41FD54-77B9-4339-A0C3-D032460E43CE}" type="sibTrans" cxnId="{5689DD87-F6C1-4768-B2DA-E0DDAFBF2879}">
      <dgm:prSet/>
      <dgm:spPr/>
      <dgm:t>
        <a:bodyPr/>
        <a:lstStyle/>
        <a:p>
          <a:endParaRPr lang="en-US"/>
        </a:p>
      </dgm:t>
    </dgm:pt>
    <dgm:pt modelId="{D27BE752-A597-42B1-9E90-62A5199F2166}">
      <dgm:prSet/>
      <dgm:spPr/>
      <dgm:t>
        <a:bodyPr/>
        <a:lstStyle/>
        <a:p>
          <a:pPr>
            <a:lnSpc>
              <a:spcPct val="100000"/>
            </a:lnSpc>
          </a:pPr>
          <a:r>
            <a:rPr lang="en-US" b="1" dirty="0"/>
            <a:t>Submitted alerts: 153 (29%)</a:t>
          </a:r>
        </a:p>
      </dgm:t>
    </dgm:pt>
    <dgm:pt modelId="{386C22D8-81AE-415F-914C-C841018A10AC}" type="parTrans" cxnId="{DD88835E-0CEC-4948-B0FF-0BC138CA5DF1}">
      <dgm:prSet/>
      <dgm:spPr/>
      <dgm:t>
        <a:bodyPr/>
        <a:lstStyle/>
        <a:p>
          <a:endParaRPr lang="en-US"/>
        </a:p>
      </dgm:t>
    </dgm:pt>
    <dgm:pt modelId="{D5F7D2C4-4466-4216-A6C9-34119D1F31C6}" type="sibTrans" cxnId="{DD88835E-0CEC-4948-B0FF-0BC138CA5DF1}">
      <dgm:prSet/>
      <dgm:spPr/>
      <dgm:t>
        <a:bodyPr/>
        <a:lstStyle/>
        <a:p>
          <a:endParaRPr lang="en-US"/>
        </a:p>
      </dgm:t>
    </dgm:pt>
    <dgm:pt modelId="{48036913-7B40-46CF-90C0-A131E50A8227}" type="pres">
      <dgm:prSet presAssocID="{C57AC9C5-19D7-491B-BC93-0BAD3732FE0A}" presName="root" presStyleCnt="0">
        <dgm:presLayoutVars>
          <dgm:dir/>
          <dgm:resizeHandles val="exact"/>
        </dgm:presLayoutVars>
      </dgm:prSet>
      <dgm:spPr/>
    </dgm:pt>
    <dgm:pt modelId="{C72F4EDF-F699-464D-8AF5-B256C5439B24}" type="pres">
      <dgm:prSet presAssocID="{3E399297-91E4-47CD-878E-C2A205365F54}" presName="compNode" presStyleCnt="0"/>
      <dgm:spPr/>
    </dgm:pt>
    <dgm:pt modelId="{543501E2-2E42-413D-A865-F4A6234D37B6}" type="pres">
      <dgm:prSet presAssocID="{3E399297-91E4-47CD-878E-C2A205365F54}" presName="bgRect" presStyleLbl="bgShp" presStyleIdx="0" presStyleCnt="4"/>
      <dgm:spPr/>
    </dgm:pt>
    <dgm:pt modelId="{857E57F6-0BE9-4F2D-8BF1-5F68CB568D6E}" type="pres">
      <dgm:prSet presAssocID="{3E399297-91E4-47CD-878E-C2A205365F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BFFD816D-56EB-4540-BD0A-A892A158DE59}" type="pres">
      <dgm:prSet presAssocID="{3E399297-91E4-47CD-878E-C2A205365F54}" presName="spaceRect" presStyleCnt="0"/>
      <dgm:spPr/>
    </dgm:pt>
    <dgm:pt modelId="{F786A6F5-EFA9-4999-A622-7574310587E0}" type="pres">
      <dgm:prSet presAssocID="{3E399297-91E4-47CD-878E-C2A205365F54}" presName="parTx" presStyleLbl="revTx" presStyleIdx="0" presStyleCnt="4">
        <dgm:presLayoutVars>
          <dgm:chMax val="0"/>
          <dgm:chPref val="0"/>
        </dgm:presLayoutVars>
      </dgm:prSet>
      <dgm:spPr/>
    </dgm:pt>
    <dgm:pt modelId="{90991B35-FD3F-4983-9562-46B9BDE809AA}" type="pres">
      <dgm:prSet presAssocID="{234A7AAA-A60B-45AC-A90E-65A67D491BDE}" presName="sibTrans" presStyleCnt="0"/>
      <dgm:spPr/>
    </dgm:pt>
    <dgm:pt modelId="{33C3F661-252B-4C7C-B49A-5DEB49FDB932}" type="pres">
      <dgm:prSet presAssocID="{9237CE85-A56C-4CCA-B0DB-D7931BE8EC56}" presName="compNode" presStyleCnt="0"/>
      <dgm:spPr/>
    </dgm:pt>
    <dgm:pt modelId="{EBF840B7-1AB1-481F-A4BC-171DF68AB584}" type="pres">
      <dgm:prSet presAssocID="{9237CE85-A56C-4CCA-B0DB-D7931BE8EC56}" presName="bgRect" presStyleLbl="bgShp" presStyleIdx="1" presStyleCnt="4"/>
      <dgm:spPr/>
    </dgm:pt>
    <dgm:pt modelId="{7239D3E2-BBB0-4DBC-BA55-7C7000685264}" type="pres">
      <dgm:prSet presAssocID="{9237CE85-A56C-4CCA-B0DB-D7931BE8EC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5EDBC83F-FD3B-46FB-9A8D-10C9EF867A3C}" type="pres">
      <dgm:prSet presAssocID="{9237CE85-A56C-4CCA-B0DB-D7931BE8EC56}" presName="spaceRect" presStyleCnt="0"/>
      <dgm:spPr/>
    </dgm:pt>
    <dgm:pt modelId="{6B203F67-F89B-4A30-BAB3-D211C4CD26C6}" type="pres">
      <dgm:prSet presAssocID="{9237CE85-A56C-4CCA-B0DB-D7931BE8EC56}" presName="parTx" presStyleLbl="revTx" presStyleIdx="1" presStyleCnt="4">
        <dgm:presLayoutVars>
          <dgm:chMax val="0"/>
          <dgm:chPref val="0"/>
        </dgm:presLayoutVars>
      </dgm:prSet>
      <dgm:spPr/>
    </dgm:pt>
    <dgm:pt modelId="{04CE2B57-BE74-4044-B882-B356A0F82DC0}" type="pres">
      <dgm:prSet presAssocID="{F80A1818-0347-4352-A9D8-34610F57D436}" presName="sibTrans" presStyleCnt="0"/>
      <dgm:spPr/>
    </dgm:pt>
    <dgm:pt modelId="{8E819C48-FAD1-46F7-8611-B8C0ADCED4AE}" type="pres">
      <dgm:prSet presAssocID="{72880085-83E1-4794-A169-4BD7A348BE2E}" presName="compNode" presStyleCnt="0"/>
      <dgm:spPr/>
    </dgm:pt>
    <dgm:pt modelId="{852AEE8C-7A4B-4F56-A818-3587A7CCDE79}" type="pres">
      <dgm:prSet presAssocID="{72880085-83E1-4794-A169-4BD7A348BE2E}" presName="bgRect" presStyleLbl="bgShp" presStyleIdx="2" presStyleCnt="4"/>
      <dgm:spPr/>
    </dgm:pt>
    <dgm:pt modelId="{2A0CF8A4-7788-44DA-9784-84D23D5A0D0E}" type="pres">
      <dgm:prSet presAssocID="{72880085-83E1-4794-A169-4BD7A348BE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28A6336A-EBF4-4023-B21A-D2DAA9CCE984}" type="pres">
      <dgm:prSet presAssocID="{72880085-83E1-4794-A169-4BD7A348BE2E}" presName="spaceRect" presStyleCnt="0"/>
      <dgm:spPr/>
    </dgm:pt>
    <dgm:pt modelId="{FBD6795E-587E-4C60-8359-700ED097820E}" type="pres">
      <dgm:prSet presAssocID="{72880085-83E1-4794-A169-4BD7A348BE2E}" presName="parTx" presStyleLbl="revTx" presStyleIdx="2" presStyleCnt="4">
        <dgm:presLayoutVars>
          <dgm:chMax val="0"/>
          <dgm:chPref val="0"/>
        </dgm:presLayoutVars>
      </dgm:prSet>
      <dgm:spPr/>
    </dgm:pt>
    <dgm:pt modelId="{C6CC4612-4AE7-4A59-ACCC-4C167DE5EECC}" type="pres">
      <dgm:prSet presAssocID="{5A41FD54-77B9-4339-A0C3-D032460E43CE}" presName="sibTrans" presStyleCnt="0"/>
      <dgm:spPr/>
    </dgm:pt>
    <dgm:pt modelId="{5FF15D86-B823-424B-BAD3-5FF5811A34B4}" type="pres">
      <dgm:prSet presAssocID="{D27BE752-A597-42B1-9E90-62A5199F2166}" presName="compNode" presStyleCnt="0"/>
      <dgm:spPr/>
    </dgm:pt>
    <dgm:pt modelId="{0F5DD2B8-F920-42E2-A257-2D32BFA3E093}" type="pres">
      <dgm:prSet presAssocID="{D27BE752-A597-42B1-9E90-62A5199F2166}" presName="bgRect" presStyleLbl="bgShp" presStyleIdx="3" presStyleCnt="4" custLinFactNeighborY="2346"/>
      <dgm:spPr/>
    </dgm:pt>
    <dgm:pt modelId="{E7024B17-7209-4FB8-AC21-869267D3A361}" type="pres">
      <dgm:prSet presAssocID="{D27BE752-A597-42B1-9E90-62A5199F21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inger"/>
        </a:ext>
      </dgm:extLst>
    </dgm:pt>
    <dgm:pt modelId="{D58DF2CA-4654-408D-AD06-F29464249433}" type="pres">
      <dgm:prSet presAssocID="{D27BE752-A597-42B1-9E90-62A5199F2166}" presName="spaceRect" presStyleCnt="0"/>
      <dgm:spPr/>
    </dgm:pt>
    <dgm:pt modelId="{99A73A3C-9B78-49F3-A92D-E642E0D60BB6}" type="pres">
      <dgm:prSet presAssocID="{D27BE752-A597-42B1-9E90-62A5199F2166}" presName="parTx" presStyleLbl="revTx" presStyleIdx="3" presStyleCnt="4">
        <dgm:presLayoutVars>
          <dgm:chMax val="0"/>
          <dgm:chPref val="0"/>
        </dgm:presLayoutVars>
      </dgm:prSet>
      <dgm:spPr/>
    </dgm:pt>
  </dgm:ptLst>
  <dgm:cxnLst>
    <dgm:cxn modelId="{DD88835E-0CEC-4948-B0FF-0BC138CA5DF1}" srcId="{C57AC9C5-19D7-491B-BC93-0BAD3732FE0A}" destId="{D27BE752-A597-42B1-9E90-62A5199F2166}" srcOrd="3" destOrd="0" parTransId="{386C22D8-81AE-415F-914C-C841018A10AC}" sibTransId="{D5F7D2C4-4466-4216-A6C9-34119D1F31C6}"/>
    <dgm:cxn modelId="{008D8C60-2355-4F98-9D9E-CB523C62BC6A}" type="presOf" srcId="{3E399297-91E4-47CD-878E-C2A205365F54}" destId="{F786A6F5-EFA9-4999-A622-7574310587E0}" srcOrd="0" destOrd="0" presId="urn:microsoft.com/office/officeart/2018/2/layout/IconVerticalSolidList"/>
    <dgm:cxn modelId="{6A397643-D1EF-4500-962D-8C5E2A9E6DC5}" type="presOf" srcId="{9237CE85-A56C-4CCA-B0DB-D7931BE8EC56}" destId="{6B203F67-F89B-4A30-BAB3-D211C4CD26C6}" srcOrd="0" destOrd="0" presId="urn:microsoft.com/office/officeart/2018/2/layout/IconVerticalSolidList"/>
    <dgm:cxn modelId="{308F0367-16BF-4CFB-9FBB-5B3BE17A65D8}" type="presOf" srcId="{C57AC9C5-19D7-491B-BC93-0BAD3732FE0A}" destId="{48036913-7B40-46CF-90C0-A131E50A8227}" srcOrd="0" destOrd="0" presId="urn:microsoft.com/office/officeart/2018/2/layout/IconVerticalSolidList"/>
    <dgm:cxn modelId="{1B1A036A-570B-4703-B42A-08099E1F33DD}" type="presOf" srcId="{D27BE752-A597-42B1-9E90-62A5199F2166}" destId="{99A73A3C-9B78-49F3-A92D-E642E0D60BB6}" srcOrd="0" destOrd="0" presId="urn:microsoft.com/office/officeart/2018/2/layout/IconVerticalSolidList"/>
    <dgm:cxn modelId="{5689DD87-F6C1-4768-B2DA-E0DDAFBF2879}" srcId="{C57AC9C5-19D7-491B-BC93-0BAD3732FE0A}" destId="{72880085-83E1-4794-A169-4BD7A348BE2E}" srcOrd="2" destOrd="0" parTransId="{1073B1A1-6AD6-479B-93D7-22331600692D}" sibTransId="{5A41FD54-77B9-4339-A0C3-D032460E43CE}"/>
    <dgm:cxn modelId="{8CB6A2A0-750B-4466-8071-584594F752C7}" srcId="{C57AC9C5-19D7-491B-BC93-0BAD3732FE0A}" destId="{9237CE85-A56C-4CCA-B0DB-D7931BE8EC56}" srcOrd="1" destOrd="0" parTransId="{6E07370F-9D93-4B95-85AA-CDC0C7150178}" sibTransId="{F80A1818-0347-4352-A9D8-34610F57D436}"/>
    <dgm:cxn modelId="{7F780CEB-A5A5-4FAC-98F7-633EF344B5A8}" type="presOf" srcId="{72880085-83E1-4794-A169-4BD7A348BE2E}" destId="{FBD6795E-587E-4C60-8359-700ED097820E}" srcOrd="0" destOrd="0" presId="urn:microsoft.com/office/officeart/2018/2/layout/IconVerticalSolidList"/>
    <dgm:cxn modelId="{95D8F3F2-B1ED-48A5-A905-3EA3DCB3E313}" srcId="{C57AC9C5-19D7-491B-BC93-0BAD3732FE0A}" destId="{3E399297-91E4-47CD-878E-C2A205365F54}" srcOrd="0" destOrd="0" parTransId="{B59C6F87-3EF8-4B2B-8FC7-4F8BB4EC2BF5}" sibTransId="{234A7AAA-A60B-45AC-A90E-65A67D491BDE}"/>
    <dgm:cxn modelId="{D913EE59-E344-4C77-BB81-255044EB1A0F}" type="presParOf" srcId="{48036913-7B40-46CF-90C0-A131E50A8227}" destId="{C72F4EDF-F699-464D-8AF5-B256C5439B24}" srcOrd="0" destOrd="0" presId="urn:microsoft.com/office/officeart/2018/2/layout/IconVerticalSolidList"/>
    <dgm:cxn modelId="{FB5E3C15-9647-42B0-B2FE-F564FDC13999}" type="presParOf" srcId="{C72F4EDF-F699-464D-8AF5-B256C5439B24}" destId="{543501E2-2E42-413D-A865-F4A6234D37B6}" srcOrd="0" destOrd="0" presId="urn:microsoft.com/office/officeart/2018/2/layout/IconVerticalSolidList"/>
    <dgm:cxn modelId="{8F17CEDA-26FE-4D5D-972A-3C52BC20A9FE}" type="presParOf" srcId="{C72F4EDF-F699-464D-8AF5-B256C5439B24}" destId="{857E57F6-0BE9-4F2D-8BF1-5F68CB568D6E}" srcOrd="1" destOrd="0" presId="urn:microsoft.com/office/officeart/2018/2/layout/IconVerticalSolidList"/>
    <dgm:cxn modelId="{D8E9A26A-ACAC-448C-A291-9E16C456C0BD}" type="presParOf" srcId="{C72F4EDF-F699-464D-8AF5-B256C5439B24}" destId="{BFFD816D-56EB-4540-BD0A-A892A158DE59}" srcOrd="2" destOrd="0" presId="urn:microsoft.com/office/officeart/2018/2/layout/IconVerticalSolidList"/>
    <dgm:cxn modelId="{8707D623-9518-439D-AA3F-36AE54CFFF7D}" type="presParOf" srcId="{C72F4EDF-F699-464D-8AF5-B256C5439B24}" destId="{F786A6F5-EFA9-4999-A622-7574310587E0}" srcOrd="3" destOrd="0" presId="urn:microsoft.com/office/officeart/2018/2/layout/IconVerticalSolidList"/>
    <dgm:cxn modelId="{8BFC4504-7669-48C0-AA10-3551601D4906}" type="presParOf" srcId="{48036913-7B40-46CF-90C0-A131E50A8227}" destId="{90991B35-FD3F-4983-9562-46B9BDE809AA}" srcOrd="1" destOrd="0" presId="urn:microsoft.com/office/officeart/2018/2/layout/IconVerticalSolidList"/>
    <dgm:cxn modelId="{3F9A0D76-33CE-476A-AF43-6717A5117582}" type="presParOf" srcId="{48036913-7B40-46CF-90C0-A131E50A8227}" destId="{33C3F661-252B-4C7C-B49A-5DEB49FDB932}" srcOrd="2" destOrd="0" presId="urn:microsoft.com/office/officeart/2018/2/layout/IconVerticalSolidList"/>
    <dgm:cxn modelId="{8B04B0A9-209B-47C1-9F29-97E337082B1E}" type="presParOf" srcId="{33C3F661-252B-4C7C-B49A-5DEB49FDB932}" destId="{EBF840B7-1AB1-481F-A4BC-171DF68AB584}" srcOrd="0" destOrd="0" presId="urn:microsoft.com/office/officeart/2018/2/layout/IconVerticalSolidList"/>
    <dgm:cxn modelId="{292D277C-82AC-4FF6-8E0D-E8D14D0B8E29}" type="presParOf" srcId="{33C3F661-252B-4C7C-B49A-5DEB49FDB932}" destId="{7239D3E2-BBB0-4DBC-BA55-7C7000685264}" srcOrd="1" destOrd="0" presId="urn:microsoft.com/office/officeart/2018/2/layout/IconVerticalSolidList"/>
    <dgm:cxn modelId="{81CCDB27-BC41-4186-9DA8-9F26EF4ED3A6}" type="presParOf" srcId="{33C3F661-252B-4C7C-B49A-5DEB49FDB932}" destId="{5EDBC83F-FD3B-46FB-9A8D-10C9EF867A3C}" srcOrd="2" destOrd="0" presId="urn:microsoft.com/office/officeart/2018/2/layout/IconVerticalSolidList"/>
    <dgm:cxn modelId="{1EFCE452-38B0-4149-8348-DDEAA34CA361}" type="presParOf" srcId="{33C3F661-252B-4C7C-B49A-5DEB49FDB932}" destId="{6B203F67-F89B-4A30-BAB3-D211C4CD26C6}" srcOrd="3" destOrd="0" presId="urn:microsoft.com/office/officeart/2018/2/layout/IconVerticalSolidList"/>
    <dgm:cxn modelId="{9FF160CA-1602-40DC-97D8-42BA2B12C7D3}" type="presParOf" srcId="{48036913-7B40-46CF-90C0-A131E50A8227}" destId="{04CE2B57-BE74-4044-B882-B356A0F82DC0}" srcOrd="3" destOrd="0" presId="urn:microsoft.com/office/officeart/2018/2/layout/IconVerticalSolidList"/>
    <dgm:cxn modelId="{04212C0E-82E5-4A4E-8172-4BF6EE363EF9}" type="presParOf" srcId="{48036913-7B40-46CF-90C0-A131E50A8227}" destId="{8E819C48-FAD1-46F7-8611-B8C0ADCED4AE}" srcOrd="4" destOrd="0" presId="urn:microsoft.com/office/officeart/2018/2/layout/IconVerticalSolidList"/>
    <dgm:cxn modelId="{C9F8002C-4DE1-4E62-A886-E9FB9D1E1E50}" type="presParOf" srcId="{8E819C48-FAD1-46F7-8611-B8C0ADCED4AE}" destId="{852AEE8C-7A4B-4F56-A818-3587A7CCDE79}" srcOrd="0" destOrd="0" presId="urn:microsoft.com/office/officeart/2018/2/layout/IconVerticalSolidList"/>
    <dgm:cxn modelId="{EFB4B84E-5603-4D6F-9EB6-1B9E7570036C}" type="presParOf" srcId="{8E819C48-FAD1-46F7-8611-B8C0ADCED4AE}" destId="{2A0CF8A4-7788-44DA-9784-84D23D5A0D0E}" srcOrd="1" destOrd="0" presId="urn:microsoft.com/office/officeart/2018/2/layout/IconVerticalSolidList"/>
    <dgm:cxn modelId="{70D1B7D0-BAAD-4600-8A9F-8B51AFD83F64}" type="presParOf" srcId="{8E819C48-FAD1-46F7-8611-B8C0ADCED4AE}" destId="{28A6336A-EBF4-4023-B21A-D2DAA9CCE984}" srcOrd="2" destOrd="0" presId="urn:microsoft.com/office/officeart/2018/2/layout/IconVerticalSolidList"/>
    <dgm:cxn modelId="{8D5B1136-DA1D-443F-B31A-7B14495D5155}" type="presParOf" srcId="{8E819C48-FAD1-46F7-8611-B8C0ADCED4AE}" destId="{FBD6795E-587E-4C60-8359-700ED097820E}" srcOrd="3" destOrd="0" presId="urn:microsoft.com/office/officeart/2018/2/layout/IconVerticalSolidList"/>
    <dgm:cxn modelId="{36FC8DD5-A67B-410C-A962-FCD217817EBD}" type="presParOf" srcId="{48036913-7B40-46CF-90C0-A131E50A8227}" destId="{C6CC4612-4AE7-4A59-ACCC-4C167DE5EECC}" srcOrd="5" destOrd="0" presId="urn:microsoft.com/office/officeart/2018/2/layout/IconVerticalSolidList"/>
    <dgm:cxn modelId="{C4D021C9-FE04-40C5-A992-C18E16318143}" type="presParOf" srcId="{48036913-7B40-46CF-90C0-A131E50A8227}" destId="{5FF15D86-B823-424B-BAD3-5FF5811A34B4}" srcOrd="6" destOrd="0" presId="urn:microsoft.com/office/officeart/2018/2/layout/IconVerticalSolidList"/>
    <dgm:cxn modelId="{EDD9C9E0-5673-4A11-973F-8757C2BC97B7}" type="presParOf" srcId="{5FF15D86-B823-424B-BAD3-5FF5811A34B4}" destId="{0F5DD2B8-F920-42E2-A257-2D32BFA3E093}" srcOrd="0" destOrd="0" presId="urn:microsoft.com/office/officeart/2018/2/layout/IconVerticalSolidList"/>
    <dgm:cxn modelId="{5816A152-AC9F-4456-9368-EE82AEFDED8E}" type="presParOf" srcId="{5FF15D86-B823-424B-BAD3-5FF5811A34B4}" destId="{E7024B17-7209-4FB8-AC21-869267D3A361}" srcOrd="1" destOrd="0" presId="urn:microsoft.com/office/officeart/2018/2/layout/IconVerticalSolidList"/>
    <dgm:cxn modelId="{AAEDA886-B7D2-4F9F-9994-C841640C0950}" type="presParOf" srcId="{5FF15D86-B823-424B-BAD3-5FF5811A34B4}" destId="{D58DF2CA-4654-408D-AD06-F29464249433}" srcOrd="2" destOrd="0" presId="urn:microsoft.com/office/officeart/2018/2/layout/IconVerticalSolidList"/>
    <dgm:cxn modelId="{F3D47542-71A8-4676-A5DE-B2021DFF8476}" type="presParOf" srcId="{5FF15D86-B823-424B-BAD3-5FF5811A34B4}" destId="{99A73A3C-9B78-49F3-A92D-E642E0D60B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137C7-6B3E-41FC-8882-22CC95EBCF60}" type="doc">
      <dgm:prSet loTypeId="urn:microsoft.com/office/officeart/2018/2/layout/IconVerticalSolidList" loCatId="icon" qsTypeId="urn:microsoft.com/office/officeart/2005/8/quickstyle/simple1" qsCatId="simple" csTypeId="urn:microsoft.com/office/officeart/2005/8/colors/accent3_1" csCatId="accent3" phldr="1"/>
      <dgm:spPr/>
      <dgm:t>
        <a:bodyPr/>
        <a:lstStyle/>
        <a:p>
          <a:endParaRPr lang="en-US"/>
        </a:p>
      </dgm:t>
    </dgm:pt>
    <dgm:pt modelId="{F0132216-3826-4339-8522-892DF92010CE}">
      <dgm:prSet/>
      <dgm:spPr/>
      <dgm:t>
        <a:bodyPr/>
        <a:lstStyle/>
        <a:p>
          <a:pPr>
            <a:lnSpc>
              <a:spcPct val="100000"/>
            </a:lnSpc>
          </a:pPr>
          <a:r>
            <a:rPr lang="en-US"/>
            <a:t>MATH: 9%</a:t>
          </a:r>
        </a:p>
      </dgm:t>
    </dgm:pt>
    <dgm:pt modelId="{170688EE-E2A0-4565-8741-5F1EE5B715D7}" type="parTrans" cxnId="{0A3D0DE3-31C7-431A-AE6E-3DE2B5258865}">
      <dgm:prSet/>
      <dgm:spPr/>
      <dgm:t>
        <a:bodyPr/>
        <a:lstStyle/>
        <a:p>
          <a:endParaRPr lang="en-US"/>
        </a:p>
      </dgm:t>
    </dgm:pt>
    <dgm:pt modelId="{49503CDA-6E77-46D8-81EA-1E0086C5E15C}" type="sibTrans" cxnId="{0A3D0DE3-31C7-431A-AE6E-3DE2B5258865}">
      <dgm:prSet/>
      <dgm:spPr/>
      <dgm:t>
        <a:bodyPr/>
        <a:lstStyle/>
        <a:p>
          <a:endParaRPr lang="en-US"/>
        </a:p>
      </dgm:t>
    </dgm:pt>
    <dgm:pt modelId="{75B1A689-9B43-405C-96E6-F22DEBA30D76}">
      <dgm:prSet/>
      <dgm:spPr/>
      <dgm:t>
        <a:bodyPr/>
        <a:lstStyle/>
        <a:p>
          <a:pPr>
            <a:lnSpc>
              <a:spcPct val="100000"/>
            </a:lnSpc>
          </a:pPr>
          <a:r>
            <a:rPr lang="en-US" dirty="0"/>
            <a:t>English: 15%</a:t>
          </a:r>
        </a:p>
      </dgm:t>
    </dgm:pt>
    <dgm:pt modelId="{F820FB8C-1763-41DB-A986-586EF0A94289}" type="parTrans" cxnId="{D8796CFC-FEC6-4200-9B09-BD0F9781FC08}">
      <dgm:prSet/>
      <dgm:spPr/>
      <dgm:t>
        <a:bodyPr/>
        <a:lstStyle/>
        <a:p>
          <a:endParaRPr lang="en-US"/>
        </a:p>
      </dgm:t>
    </dgm:pt>
    <dgm:pt modelId="{383F8A59-321B-413E-8F37-B42112CB0D54}" type="sibTrans" cxnId="{D8796CFC-FEC6-4200-9B09-BD0F9781FC08}">
      <dgm:prSet/>
      <dgm:spPr/>
      <dgm:t>
        <a:bodyPr/>
        <a:lstStyle/>
        <a:p>
          <a:endParaRPr lang="en-US"/>
        </a:p>
      </dgm:t>
    </dgm:pt>
    <dgm:pt modelId="{86A19DAF-4D5D-4AAD-BDC4-6CAA7DCF14F9}">
      <dgm:prSet/>
      <dgm:spPr/>
      <dgm:t>
        <a:bodyPr/>
        <a:lstStyle/>
        <a:p>
          <a:pPr>
            <a:lnSpc>
              <a:spcPct val="100000"/>
            </a:lnSpc>
          </a:pPr>
          <a:r>
            <a:rPr lang="en-US"/>
            <a:t>Psycology: 9% </a:t>
          </a:r>
        </a:p>
      </dgm:t>
    </dgm:pt>
    <dgm:pt modelId="{A409AF55-0AB4-4218-AE40-543C1B92C9A3}" type="parTrans" cxnId="{FCB8DEE7-D8B7-436C-8CE5-0B20A1FA6776}">
      <dgm:prSet/>
      <dgm:spPr/>
      <dgm:t>
        <a:bodyPr/>
        <a:lstStyle/>
        <a:p>
          <a:endParaRPr lang="en-US"/>
        </a:p>
      </dgm:t>
    </dgm:pt>
    <dgm:pt modelId="{DC547DFE-95EE-41FE-8E8F-739E48B8C97E}" type="sibTrans" cxnId="{FCB8DEE7-D8B7-436C-8CE5-0B20A1FA6776}">
      <dgm:prSet/>
      <dgm:spPr/>
      <dgm:t>
        <a:bodyPr/>
        <a:lstStyle/>
        <a:p>
          <a:endParaRPr lang="en-US"/>
        </a:p>
      </dgm:t>
    </dgm:pt>
    <dgm:pt modelId="{0A131C52-0B1F-4EE4-8468-BBB785C152D5}" type="pres">
      <dgm:prSet presAssocID="{60A137C7-6B3E-41FC-8882-22CC95EBCF60}" presName="root" presStyleCnt="0">
        <dgm:presLayoutVars>
          <dgm:dir/>
          <dgm:resizeHandles val="exact"/>
        </dgm:presLayoutVars>
      </dgm:prSet>
      <dgm:spPr/>
    </dgm:pt>
    <dgm:pt modelId="{6BCCE98B-7647-445C-9E6A-DCC87FB4B440}" type="pres">
      <dgm:prSet presAssocID="{F0132216-3826-4339-8522-892DF92010CE}" presName="compNode" presStyleCnt="0"/>
      <dgm:spPr/>
    </dgm:pt>
    <dgm:pt modelId="{A3CB78AE-D2A7-4696-8C1D-E3CE639CB3C3}" type="pres">
      <dgm:prSet presAssocID="{F0132216-3826-4339-8522-892DF92010CE}" presName="bgRect" presStyleLbl="bgShp" presStyleIdx="0" presStyleCnt="3" custLinFactNeighborY="-43"/>
      <dgm:spPr/>
    </dgm:pt>
    <dgm:pt modelId="{90B79FB8-611A-4ECE-A9EB-E20C3929E13D}" type="pres">
      <dgm:prSet presAssocID="{F0132216-3826-4339-8522-892DF92010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tor"/>
        </a:ext>
      </dgm:extLst>
    </dgm:pt>
    <dgm:pt modelId="{EAA3B191-D04B-402D-B89E-615257CE36C8}" type="pres">
      <dgm:prSet presAssocID="{F0132216-3826-4339-8522-892DF92010CE}" presName="spaceRect" presStyleCnt="0"/>
      <dgm:spPr/>
    </dgm:pt>
    <dgm:pt modelId="{8B0B5502-C9BC-453A-A8FB-C1DBC38CCB5E}" type="pres">
      <dgm:prSet presAssocID="{F0132216-3826-4339-8522-892DF92010CE}" presName="parTx" presStyleLbl="revTx" presStyleIdx="0" presStyleCnt="3">
        <dgm:presLayoutVars>
          <dgm:chMax val="0"/>
          <dgm:chPref val="0"/>
        </dgm:presLayoutVars>
      </dgm:prSet>
      <dgm:spPr/>
    </dgm:pt>
    <dgm:pt modelId="{AC4EF1A0-AC3E-4BE1-AECE-0214C467B7A2}" type="pres">
      <dgm:prSet presAssocID="{49503CDA-6E77-46D8-81EA-1E0086C5E15C}" presName="sibTrans" presStyleCnt="0"/>
      <dgm:spPr/>
    </dgm:pt>
    <dgm:pt modelId="{7302279E-A6C2-4C71-A084-96413A1E23B7}" type="pres">
      <dgm:prSet presAssocID="{75B1A689-9B43-405C-96E6-F22DEBA30D76}" presName="compNode" presStyleCnt="0"/>
      <dgm:spPr/>
    </dgm:pt>
    <dgm:pt modelId="{75F483F3-3135-4B53-BFE8-9C022F971780}" type="pres">
      <dgm:prSet presAssocID="{75B1A689-9B43-405C-96E6-F22DEBA30D76}" presName="bgRect" presStyleLbl="bgShp" presStyleIdx="1" presStyleCnt="3"/>
      <dgm:spPr/>
    </dgm:pt>
    <dgm:pt modelId="{F15F5BF6-D256-4305-A700-EA5EE90E4A62}" type="pres">
      <dgm:prSet presAssocID="{75B1A689-9B43-405C-96E6-F22DEBA30D76}" presName="iconRect" presStyleLbl="node1" presStyleIdx="1" presStyleCnt="3">
        <dgm:style>
          <a:lnRef idx="2">
            <a:schemeClr val="dk1">
              <a:shade val="50000"/>
            </a:schemeClr>
          </a:lnRef>
          <a:fillRef idx="1">
            <a:schemeClr val="dk1"/>
          </a:fillRef>
          <a:effectRef idx="0">
            <a:schemeClr val="dk1"/>
          </a:effectRef>
          <a:fontRef idx="minor">
            <a:schemeClr val="lt1"/>
          </a:fontRef>
        </dgm:style>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ncil"/>
        </a:ext>
      </dgm:extLst>
    </dgm:pt>
    <dgm:pt modelId="{38D228B9-8B9F-4B01-BF88-AD086075E8CE}" type="pres">
      <dgm:prSet presAssocID="{75B1A689-9B43-405C-96E6-F22DEBA30D76}" presName="spaceRect" presStyleCnt="0"/>
      <dgm:spPr/>
    </dgm:pt>
    <dgm:pt modelId="{EC37F53D-D199-4E60-ABCB-C4AC728D8E04}" type="pres">
      <dgm:prSet presAssocID="{75B1A689-9B43-405C-96E6-F22DEBA30D76}" presName="parTx" presStyleLbl="revTx" presStyleIdx="1" presStyleCnt="3">
        <dgm:presLayoutVars>
          <dgm:chMax val="0"/>
          <dgm:chPref val="0"/>
        </dgm:presLayoutVars>
      </dgm:prSet>
      <dgm:spPr/>
    </dgm:pt>
    <dgm:pt modelId="{094A2E15-7671-473C-A1A6-4EBEB0858999}" type="pres">
      <dgm:prSet presAssocID="{383F8A59-321B-413E-8F37-B42112CB0D54}" presName="sibTrans" presStyleCnt="0"/>
      <dgm:spPr/>
    </dgm:pt>
    <dgm:pt modelId="{8DD673C6-6511-421D-BE6B-7DBE22E2E709}" type="pres">
      <dgm:prSet presAssocID="{86A19DAF-4D5D-4AAD-BDC4-6CAA7DCF14F9}" presName="compNode" presStyleCnt="0"/>
      <dgm:spPr/>
    </dgm:pt>
    <dgm:pt modelId="{14B69E03-213F-4C08-BB08-B3422AB4ED2F}" type="pres">
      <dgm:prSet presAssocID="{86A19DAF-4D5D-4AAD-BDC4-6CAA7DCF14F9}" presName="bgRect" presStyleLbl="bgShp" presStyleIdx="2" presStyleCnt="3" custLinFactNeighborX="-1305" custLinFactNeighborY="3951"/>
      <dgm:spPr/>
    </dgm:pt>
    <dgm:pt modelId="{1964A68E-1867-4F9A-B3D3-89376320D331}" type="pres">
      <dgm:prSet presAssocID="{86A19DAF-4D5D-4AAD-BDC4-6CAA7DCF14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3CD8678A-B5FB-421F-88ED-CC037DBCBA84}" type="pres">
      <dgm:prSet presAssocID="{86A19DAF-4D5D-4AAD-BDC4-6CAA7DCF14F9}" presName="spaceRect" presStyleCnt="0"/>
      <dgm:spPr/>
    </dgm:pt>
    <dgm:pt modelId="{38E85B74-E4D8-437F-9930-BA3E9739AD30}" type="pres">
      <dgm:prSet presAssocID="{86A19DAF-4D5D-4AAD-BDC4-6CAA7DCF14F9}" presName="parTx" presStyleLbl="revTx" presStyleIdx="2" presStyleCnt="3">
        <dgm:presLayoutVars>
          <dgm:chMax val="0"/>
          <dgm:chPref val="0"/>
        </dgm:presLayoutVars>
      </dgm:prSet>
      <dgm:spPr/>
    </dgm:pt>
  </dgm:ptLst>
  <dgm:cxnLst>
    <dgm:cxn modelId="{CF52B664-CB73-7649-9C60-D5E3500FB916}" type="presOf" srcId="{F0132216-3826-4339-8522-892DF92010CE}" destId="{8B0B5502-C9BC-453A-A8FB-C1DBC38CCB5E}" srcOrd="0" destOrd="0" presId="urn:microsoft.com/office/officeart/2018/2/layout/IconVerticalSolidList"/>
    <dgm:cxn modelId="{FF1BCCAE-6BD4-014D-BC92-6CC51B8FB39B}" type="presOf" srcId="{86A19DAF-4D5D-4AAD-BDC4-6CAA7DCF14F9}" destId="{38E85B74-E4D8-437F-9930-BA3E9739AD30}" srcOrd="0" destOrd="0" presId="urn:microsoft.com/office/officeart/2018/2/layout/IconVerticalSolidList"/>
    <dgm:cxn modelId="{5E1A56BE-B99F-854B-A0B2-7408846A0B57}" type="presOf" srcId="{60A137C7-6B3E-41FC-8882-22CC95EBCF60}" destId="{0A131C52-0B1F-4EE4-8468-BBB785C152D5}" srcOrd="0" destOrd="0" presId="urn:microsoft.com/office/officeart/2018/2/layout/IconVerticalSolidList"/>
    <dgm:cxn modelId="{AAF20AC5-E1D3-674F-80CB-DA96DD429DDA}" type="presOf" srcId="{75B1A689-9B43-405C-96E6-F22DEBA30D76}" destId="{EC37F53D-D199-4E60-ABCB-C4AC728D8E04}" srcOrd="0" destOrd="0" presId="urn:microsoft.com/office/officeart/2018/2/layout/IconVerticalSolidList"/>
    <dgm:cxn modelId="{0A3D0DE3-31C7-431A-AE6E-3DE2B5258865}" srcId="{60A137C7-6B3E-41FC-8882-22CC95EBCF60}" destId="{F0132216-3826-4339-8522-892DF92010CE}" srcOrd="0" destOrd="0" parTransId="{170688EE-E2A0-4565-8741-5F1EE5B715D7}" sibTransId="{49503CDA-6E77-46D8-81EA-1E0086C5E15C}"/>
    <dgm:cxn modelId="{FCB8DEE7-D8B7-436C-8CE5-0B20A1FA6776}" srcId="{60A137C7-6B3E-41FC-8882-22CC95EBCF60}" destId="{86A19DAF-4D5D-4AAD-BDC4-6CAA7DCF14F9}" srcOrd="2" destOrd="0" parTransId="{A409AF55-0AB4-4218-AE40-543C1B92C9A3}" sibTransId="{DC547DFE-95EE-41FE-8E8F-739E48B8C97E}"/>
    <dgm:cxn modelId="{D8796CFC-FEC6-4200-9B09-BD0F9781FC08}" srcId="{60A137C7-6B3E-41FC-8882-22CC95EBCF60}" destId="{75B1A689-9B43-405C-96E6-F22DEBA30D76}" srcOrd="1" destOrd="0" parTransId="{F820FB8C-1763-41DB-A986-586EF0A94289}" sibTransId="{383F8A59-321B-413E-8F37-B42112CB0D54}"/>
    <dgm:cxn modelId="{BF11967E-36CD-2845-BB32-CAF2CF5272B7}" type="presParOf" srcId="{0A131C52-0B1F-4EE4-8468-BBB785C152D5}" destId="{6BCCE98B-7647-445C-9E6A-DCC87FB4B440}" srcOrd="0" destOrd="0" presId="urn:microsoft.com/office/officeart/2018/2/layout/IconVerticalSolidList"/>
    <dgm:cxn modelId="{C77B41B3-08D5-414B-B616-2574ACBB856A}" type="presParOf" srcId="{6BCCE98B-7647-445C-9E6A-DCC87FB4B440}" destId="{A3CB78AE-D2A7-4696-8C1D-E3CE639CB3C3}" srcOrd="0" destOrd="0" presId="urn:microsoft.com/office/officeart/2018/2/layout/IconVerticalSolidList"/>
    <dgm:cxn modelId="{6F74CF3D-B35C-4246-946D-F1CF7D79F064}" type="presParOf" srcId="{6BCCE98B-7647-445C-9E6A-DCC87FB4B440}" destId="{90B79FB8-611A-4ECE-A9EB-E20C3929E13D}" srcOrd="1" destOrd="0" presId="urn:microsoft.com/office/officeart/2018/2/layout/IconVerticalSolidList"/>
    <dgm:cxn modelId="{60F5AA89-1FEA-C249-B446-EEE6FACCB118}" type="presParOf" srcId="{6BCCE98B-7647-445C-9E6A-DCC87FB4B440}" destId="{EAA3B191-D04B-402D-B89E-615257CE36C8}" srcOrd="2" destOrd="0" presId="urn:microsoft.com/office/officeart/2018/2/layout/IconVerticalSolidList"/>
    <dgm:cxn modelId="{F2F37406-C9A0-A74A-A6EE-3CCC6DB429EC}" type="presParOf" srcId="{6BCCE98B-7647-445C-9E6A-DCC87FB4B440}" destId="{8B0B5502-C9BC-453A-A8FB-C1DBC38CCB5E}" srcOrd="3" destOrd="0" presId="urn:microsoft.com/office/officeart/2018/2/layout/IconVerticalSolidList"/>
    <dgm:cxn modelId="{D6F03E8B-6993-214C-83D1-D00149058070}" type="presParOf" srcId="{0A131C52-0B1F-4EE4-8468-BBB785C152D5}" destId="{AC4EF1A0-AC3E-4BE1-AECE-0214C467B7A2}" srcOrd="1" destOrd="0" presId="urn:microsoft.com/office/officeart/2018/2/layout/IconVerticalSolidList"/>
    <dgm:cxn modelId="{27843E35-9AE7-FE4A-ABBB-5315FCCBDE2D}" type="presParOf" srcId="{0A131C52-0B1F-4EE4-8468-BBB785C152D5}" destId="{7302279E-A6C2-4C71-A084-96413A1E23B7}" srcOrd="2" destOrd="0" presId="urn:microsoft.com/office/officeart/2018/2/layout/IconVerticalSolidList"/>
    <dgm:cxn modelId="{BE55CEE6-638C-7A42-926B-4C00B808204A}" type="presParOf" srcId="{7302279E-A6C2-4C71-A084-96413A1E23B7}" destId="{75F483F3-3135-4B53-BFE8-9C022F971780}" srcOrd="0" destOrd="0" presId="urn:microsoft.com/office/officeart/2018/2/layout/IconVerticalSolidList"/>
    <dgm:cxn modelId="{63297B2E-5C91-4547-BFC8-4B386C4B5EEE}" type="presParOf" srcId="{7302279E-A6C2-4C71-A084-96413A1E23B7}" destId="{F15F5BF6-D256-4305-A700-EA5EE90E4A62}" srcOrd="1" destOrd="0" presId="urn:microsoft.com/office/officeart/2018/2/layout/IconVerticalSolidList"/>
    <dgm:cxn modelId="{9CE97092-975F-B446-BC44-20FA6962D516}" type="presParOf" srcId="{7302279E-A6C2-4C71-A084-96413A1E23B7}" destId="{38D228B9-8B9F-4B01-BF88-AD086075E8CE}" srcOrd="2" destOrd="0" presId="urn:microsoft.com/office/officeart/2018/2/layout/IconVerticalSolidList"/>
    <dgm:cxn modelId="{CC484A4B-CC4D-1A4C-B2E0-57E6727CD74A}" type="presParOf" srcId="{7302279E-A6C2-4C71-A084-96413A1E23B7}" destId="{EC37F53D-D199-4E60-ABCB-C4AC728D8E04}" srcOrd="3" destOrd="0" presId="urn:microsoft.com/office/officeart/2018/2/layout/IconVerticalSolidList"/>
    <dgm:cxn modelId="{2AD51027-D108-AC48-A00D-9D0B0BA94570}" type="presParOf" srcId="{0A131C52-0B1F-4EE4-8468-BBB785C152D5}" destId="{094A2E15-7671-473C-A1A6-4EBEB0858999}" srcOrd="3" destOrd="0" presId="urn:microsoft.com/office/officeart/2018/2/layout/IconVerticalSolidList"/>
    <dgm:cxn modelId="{BBB4A43E-6199-A840-8983-3E733C3C463C}" type="presParOf" srcId="{0A131C52-0B1F-4EE4-8468-BBB785C152D5}" destId="{8DD673C6-6511-421D-BE6B-7DBE22E2E709}" srcOrd="4" destOrd="0" presId="urn:microsoft.com/office/officeart/2018/2/layout/IconVerticalSolidList"/>
    <dgm:cxn modelId="{FE0C66F6-505F-9740-9648-AA56FB6AEF9E}" type="presParOf" srcId="{8DD673C6-6511-421D-BE6B-7DBE22E2E709}" destId="{14B69E03-213F-4C08-BB08-B3422AB4ED2F}" srcOrd="0" destOrd="0" presId="urn:microsoft.com/office/officeart/2018/2/layout/IconVerticalSolidList"/>
    <dgm:cxn modelId="{679F42D6-C740-024A-8677-F0646019FCCA}" type="presParOf" srcId="{8DD673C6-6511-421D-BE6B-7DBE22E2E709}" destId="{1964A68E-1867-4F9A-B3D3-89376320D331}" srcOrd="1" destOrd="0" presId="urn:microsoft.com/office/officeart/2018/2/layout/IconVerticalSolidList"/>
    <dgm:cxn modelId="{D8C230A8-82CE-354B-AEDE-8F51BDC2D6FB}" type="presParOf" srcId="{8DD673C6-6511-421D-BE6B-7DBE22E2E709}" destId="{3CD8678A-B5FB-421F-88ED-CC037DBCBA84}" srcOrd="2" destOrd="0" presId="urn:microsoft.com/office/officeart/2018/2/layout/IconVerticalSolidList"/>
    <dgm:cxn modelId="{D7BB3758-2336-9A4A-B510-FA792DDA675C}" type="presParOf" srcId="{8DD673C6-6511-421D-BE6B-7DBE22E2E709}" destId="{38E85B74-E4D8-437F-9930-BA3E9739AD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985795-84AB-4DC3-867D-BA9665F4945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0A149D4-FB58-48C5-A86F-057D09E7851E}">
      <dgm:prSet/>
      <dgm:spPr/>
      <dgm:t>
        <a:bodyPr/>
        <a:lstStyle/>
        <a:p>
          <a:pPr>
            <a:defRPr cap="all"/>
          </a:pPr>
          <a:r>
            <a:rPr lang="en-US"/>
            <a:t>MENTAL HELTH</a:t>
          </a:r>
        </a:p>
      </dgm:t>
    </dgm:pt>
    <dgm:pt modelId="{D974E931-65CF-49D4-8A98-EBF2BA4CBAD2}" type="parTrans" cxnId="{8FFD1176-067E-4A66-9973-DAA8AAA4391C}">
      <dgm:prSet/>
      <dgm:spPr/>
      <dgm:t>
        <a:bodyPr/>
        <a:lstStyle/>
        <a:p>
          <a:endParaRPr lang="en-US"/>
        </a:p>
      </dgm:t>
    </dgm:pt>
    <dgm:pt modelId="{B376368F-DB8C-40D0-8F9E-3A581DCAC6C3}" type="sibTrans" cxnId="{8FFD1176-067E-4A66-9973-DAA8AAA4391C}">
      <dgm:prSet/>
      <dgm:spPr/>
      <dgm:t>
        <a:bodyPr/>
        <a:lstStyle/>
        <a:p>
          <a:endParaRPr lang="en-US"/>
        </a:p>
      </dgm:t>
    </dgm:pt>
    <dgm:pt modelId="{8989A80A-63C3-45B4-8231-21DCCFB155DD}">
      <dgm:prSet/>
      <dgm:spPr/>
      <dgm:t>
        <a:bodyPr/>
        <a:lstStyle/>
        <a:p>
          <a:pPr>
            <a:defRPr cap="all"/>
          </a:pPr>
          <a:r>
            <a:rPr lang="en-US" dirty="0"/>
            <a:t>UNPREPAIR FOR WORK LOAD/COLLEGE</a:t>
          </a:r>
        </a:p>
      </dgm:t>
    </dgm:pt>
    <dgm:pt modelId="{2DAABA8C-C1D6-40BE-8476-3B3ACD3ED7F2}" type="parTrans" cxnId="{69F173A0-5C7D-4701-9608-03173A8F0A93}">
      <dgm:prSet/>
      <dgm:spPr/>
      <dgm:t>
        <a:bodyPr/>
        <a:lstStyle/>
        <a:p>
          <a:endParaRPr lang="en-US"/>
        </a:p>
      </dgm:t>
    </dgm:pt>
    <dgm:pt modelId="{8E1A6D43-2FC9-4E2F-8931-A892020A1D9C}" type="sibTrans" cxnId="{69F173A0-5C7D-4701-9608-03173A8F0A93}">
      <dgm:prSet/>
      <dgm:spPr/>
      <dgm:t>
        <a:bodyPr/>
        <a:lstStyle/>
        <a:p>
          <a:endParaRPr lang="en-US"/>
        </a:p>
      </dgm:t>
    </dgm:pt>
    <dgm:pt modelId="{7493D40A-E4EC-4E0C-9FC6-9AE9F44C74B4}">
      <dgm:prSet/>
      <dgm:spPr/>
      <dgm:t>
        <a:bodyPr/>
        <a:lstStyle/>
        <a:p>
          <a:pPr>
            <a:defRPr cap="all"/>
          </a:pPr>
          <a:r>
            <a:rPr lang="en-US" dirty="0"/>
            <a:t>TIME MANAGEMENT</a:t>
          </a:r>
        </a:p>
      </dgm:t>
    </dgm:pt>
    <dgm:pt modelId="{B2F459B4-57CA-46A5-9169-0C18A3ED3EF6}" type="parTrans" cxnId="{CBF7ADE6-25A3-4770-B2B0-5E0FDCF45B16}">
      <dgm:prSet/>
      <dgm:spPr/>
      <dgm:t>
        <a:bodyPr/>
        <a:lstStyle/>
        <a:p>
          <a:endParaRPr lang="en-US"/>
        </a:p>
      </dgm:t>
    </dgm:pt>
    <dgm:pt modelId="{286FA0AA-E5F0-4730-93E7-3CDC2D148D0D}" type="sibTrans" cxnId="{CBF7ADE6-25A3-4770-B2B0-5E0FDCF45B16}">
      <dgm:prSet/>
      <dgm:spPr/>
      <dgm:t>
        <a:bodyPr/>
        <a:lstStyle/>
        <a:p>
          <a:endParaRPr lang="en-US"/>
        </a:p>
      </dgm:t>
    </dgm:pt>
    <dgm:pt modelId="{FD02E67D-9D39-471A-88E8-786164BA4E49}">
      <dgm:prSet/>
      <dgm:spPr/>
      <dgm:t>
        <a:bodyPr/>
        <a:lstStyle/>
        <a:p>
          <a:pPr>
            <a:defRPr cap="all"/>
          </a:pPr>
          <a:r>
            <a:rPr lang="en-US"/>
            <a:t>COMPUTER ISSUES</a:t>
          </a:r>
        </a:p>
      </dgm:t>
    </dgm:pt>
    <dgm:pt modelId="{EF3F76CA-08CA-4186-95F2-99C8638CA74B}" type="parTrans" cxnId="{4A0C8BB0-3EDB-4FA3-B75A-C98CD3B0E112}">
      <dgm:prSet/>
      <dgm:spPr/>
      <dgm:t>
        <a:bodyPr/>
        <a:lstStyle/>
        <a:p>
          <a:endParaRPr lang="en-US"/>
        </a:p>
      </dgm:t>
    </dgm:pt>
    <dgm:pt modelId="{F7BC1DDA-22B7-4F1C-BFE5-A2CBF62E0D82}" type="sibTrans" cxnId="{4A0C8BB0-3EDB-4FA3-B75A-C98CD3B0E112}">
      <dgm:prSet/>
      <dgm:spPr/>
      <dgm:t>
        <a:bodyPr/>
        <a:lstStyle/>
        <a:p>
          <a:endParaRPr lang="en-US"/>
        </a:p>
      </dgm:t>
    </dgm:pt>
    <dgm:pt modelId="{D78F34C3-5725-4351-99B3-E3646B9C095C}">
      <dgm:prSet/>
      <dgm:spPr/>
      <dgm:t>
        <a:bodyPr/>
        <a:lstStyle/>
        <a:p>
          <a:pPr>
            <a:defRPr cap="all"/>
          </a:pPr>
          <a:r>
            <a:rPr lang="en-US" dirty="0"/>
            <a:t>APPRECIATION FOR THE CALL/EMAIL</a:t>
          </a:r>
        </a:p>
      </dgm:t>
    </dgm:pt>
    <dgm:pt modelId="{32FD11AC-FD7D-480B-8BDD-1EB041BBCEBC}" type="parTrans" cxnId="{935D46DE-C256-4A45-B213-A2E8BD7FB450}">
      <dgm:prSet/>
      <dgm:spPr/>
      <dgm:t>
        <a:bodyPr/>
        <a:lstStyle/>
        <a:p>
          <a:endParaRPr lang="en-US"/>
        </a:p>
      </dgm:t>
    </dgm:pt>
    <dgm:pt modelId="{22CE8AC0-1DFA-4EE8-980D-0010F2689445}" type="sibTrans" cxnId="{935D46DE-C256-4A45-B213-A2E8BD7FB450}">
      <dgm:prSet/>
      <dgm:spPr/>
      <dgm:t>
        <a:bodyPr/>
        <a:lstStyle/>
        <a:p>
          <a:endParaRPr lang="en-US"/>
        </a:p>
      </dgm:t>
    </dgm:pt>
    <dgm:pt modelId="{EF684349-4F27-4252-AE6C-2A96AECC33A2}" type="pres">
      <dgm:prSet presAssocID="{E8985795-84AB-4DC3-867D-BA9665F4945F}" presName="root" presStyleCnt="0">
        <dgm:presLayoutVars>
          <dgm:dir/>
          <dgm:resizeHandles val="exact"/>
        </dgm:presLayoutVars>
      </dgm:prSet>
      <dgm:spPr/>
    </dgm:pt>
    <dgm:pt modelId="{67D99310-B6CF-4578-94B4-1031D465B617}" type="pres">
      <dgm:prSet presAssocID="{B0A149D4-FB58-48C5-A86F-057D09E7851E}" presName="compNode" presStyleCnt="0"/>
      <dgm:spPr/>
    </dgm:pt>
    <dgm:pt modelId="{C753CE46-06E4-4388-B302-4E0EF163CEE9}" type="pres">
      <dgm:prSet presAssocID="{B0A149D4-FB58-48C5-A86F-057D09E7851E}" presName="iconBgRect" presStyleLbl="bgShp" presStyleIdx="0" presStyleCnt="5"/>
      <dgm:spPr/>
    </dgm:pt>
    <dgm:pt modelId="{6155163F-7481-47CC-A427-4244AF5B34CB}" type="pres">
      <dgm:prSet presAssocID="{B0A149D4-FB58-48C5-A86F-057D09E7851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D263BEC2-11AF-4948-9FAF-D78AD40FA551}" type="pres">
      <dgm:prSet presAssocID="{B0A149D4-FB58-48C5-A86F-057D09E7851E}" presName="spaceRect" presStyleCnt="0"/>
      <dgm:spPr/>
    </dgm:pt>
    <dgm:pt modelId="{7D670BA8-2000-4FE4-A477-EAF45BE973E8}" type="pres">
      <dgm:prSet presAssocID="{B0A149D4-FB58-48C5-A86F-057D09E7851E}" presName="textRect" presStyleLbl="revTx" presStyleIdx="0" presStyleCnt="5">
        <dgm:presLayoutVars>
          <dgm:chMax val="1"/>
          <dgm:chPref val="1"/>
        </dgm:presLayoutVars>
      </dgm:prSet>
      <dgm:spPr/>
    </dgm:pt>
    <dgm:pt modelId="{2EBB3292-86B5-4BF4-B3CC-2B638704F7F7}" type="pres">
      <dgm:prSet presAssocID="{B376368F-DB8C-40D0-8F9E-3A581DCAC6C3}" presName="sibTrans" presStyleCnt="0"/>
      <dgm:spPr/>
    </dgm:pt>
    <dgm:pt modelId="{79957AF6-8521-4B5F-BAD7-F0483748EAB4}" type="pres">
      <dgm:prSet presAssocID="{8989A80A-63C3-45B4-8231-21DCCFB155DD}" presName="compNode" presStyleCnt="0"/>
      <dgm:spPr/>
    </dgm:pt>
    <dgm:pt modelId="{0F088149-AC28-415F-A949-F85F42FD61D9}" type="pres">
      <dgm:prSet presAssocID="{8989A80A-63C3-45B4-8231-21DCCFB155DD}" presName="iconBgRect" presStyleLbl="bgShp" presStyleIdx="1" presStyleCnt="5"/>
      <dgm:spPr/>
    </dgm:pt>
    <dgm:pt modelId="{5D1404B5-465D-42C3-96C4-9BCB65888565}" type="pres">
      <dgm:prSet presAssocID="{8989A80A-63C3-45B4-8231-21DCCFB155D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ading"/>
        </a:ext>
      </dgm:extLst>
    </dgm:pt>
    <dgm:pt modelId="{CF15A61A-BE1E-4A9C-A6BF-EDDF167D7847}" type="pres">
      <dgm:prSet presAssocID="{8989A80A-63C3-45B4-8231-21DCCFB155DD}" presName="spaceRect" presStyleCnt="0"/>
      <dgm:spPr/>
    </dgm:pt>
    <dgm:pt modelId="{5C51283A-0CB4-45BD-B192-EA66F1221EAB}" type="pres">
      <dgm:prSet presAssocID="{8989A80A-63C3-45B4-8231-21DCCFB155DD}" presName="textRect" presStyleLbl="revTx" presStyleIdx="1" presStyleCnt="5">
        <dgm:presLayoutVars>
          <dgm:chMax val="1"/>
          <dgm:chPref val="1"/>
        </dgm:presLayoutVars>
      </dgm:prSet>
      <dgm:spPr/>
    </dgm:pt>
    <dgm:pt modelId="{B1E2BB02-FABA-4E76-BFFD-D5F52D3AB7FD}" type="pres">
      <dgm:prSet presAssocID="{8E1A6D43-2FC9-4E2F-8931-A892020A1D9C}" presName="sibTrans" presStyleCnt="0"/>
      <dgm:spPr/>
    </dgm:pt>
    <dgm:pt modelId="{23B6BD75-C612-487A-9482-681919C0C315}" type="pres">
      <dgm:prSet presAssocID="{7493D40A-E4EC-4E0C-9FC6-9AE9F44C74B4}" presName="compNode" presStyleCnt="0"/>
      <dgm:spPr/>
    </dgm:pt>
    <dgm:pt modelId="{673474D3-713F-4FC7-B4CB-CF5D9AD6D488}" type="pres">
      <dgm:prSet presAssocID="{7493D40A-E4EC-4E0C-9FC6-9AE9F44C74B4}" presName="iconBgRect" presStyleLbl="bgShp" presStyleIdx="2" presStyleCnt="5"/>
      <dgm:spPr/>
    </dgm:pt>
    <dgm:pt modelId="{E1B003F7-0110-4401-93B6-F501A545FD5D}" type="pres">
      <dgm:prSet presAssocID="{7493D40A-E4EC-4E0C-9FC6-9AE9F44C74B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A4C590A8-470C-4EF0-BF96-2DA1B921B537}" type="pres">
      <dgm:prSet presAssocID="{7493D40A-E4EC-4E0C-9FC6-9AE9F44C74B4}" presName="spaceRect" presStyleCnt="0"/>
      <dgm:spPr/>
    </dgm:pt>
    <dgm:pt modelId="{9C788097-38CC-4098-A640-70435777E9AC}" type="pres">
      <dgm:prSet presAssocID="{7493D40A-E4EC-4E0C-9FC6-9AE9F44C74B4}" presName="textRect" presStyleLbl="revTx" presStyleIdx="2" presStyleCnt="5">
        <dgm:presLayoutVars>
          <dgm:chMax val="1"/>
          <dgm:chPref val="1"/>
        </dgm:presLayoutVars>
      </dgm:prSet>
      <dgm:spPr/>
    </dgm:pt>
    <dgm:pt modelId="{F3A0890D-21ED-488D-8F06-7089DEC32D68}" type="pres">
      <dgm:prSet presAssocID="{286FA0AA-E5F0-4730-93E7-3CDC2D148D0D}" presName="sibTrans" presStyleCnt="0"/>
      <dgm:spPr/>
    </dgm:pt>
    <dgm:pt modelId="{834C692F-40DB-4C17-BA4C-5C597C8B8309}" type="pres">
      <dgm:prSet presAssocID="{FD02E67D-9D39-471A-88E8-786164BA4E49}" presName="compNode" presStyleCnt="0"/>
      <dgm:spPr/>
    </dgm:pt>
    <dgm:pt modelId="{EF6D0810-A016-41C6-A047-746D1530AB9F}" type="pres">
      <dgm:prSet presAssocID="{FD02E67D-9D39-471A-88E8-786164BA4E49}" presName="iconBgRect" presStyleLbl="bgShp" presStyleIdx="3" presStyleCnt="5"/>
      <dgm:spPr/>
    </dgm:pt>
    <dgm:pt modelId="{B131E31A-CAC3-4A95-A6E9-21F6A507DED1}" type="pres">
      <dgm:prSet presAssocID="{FD02E67D-9D39-471A-88E8-786164BA4E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59950910-F8BA-4367-8462-59F7D4042DDE}" type="pres">
      <dgm:prSet presAssocID="{FD02E67D-9D39-471A-88E8-786164BA4E49}" presName="spaceRect" presStyleCnt="0"/>
      <dgm:spPr/>
    </dgm:pt>
    <dgm:pt modelId="{15C08082-B5B8-4764-8921-6204924F108D}" type="pres">
      <dgm:prSet presAssocID="{FD02E67D-9D39-471A-88E8-786164BA4E49}" presName="textRect" presStyleLbl="revTx" presStyleIdx="3" presStyleCnt="5">
        <dgm:presLayoutVars>
          <dgm:chMax val="1"/>
          <dgm:chPref val="1"/>
        </dgm:presLayoutVars>
      </dgm:prSet>
      <dgm:spPr/>
    </dgm:pt>
    <dgm:pt modelId="{97C0B7DC-2E69-457F-B4BA-90E3B8D9D72D}" type="pres">
      <dgm:prSet presAssocID="{F7BC1DDA-22B7-4F1C-BFE5-A2CBF62E0D82}" presName="sibTrans" presStyleCnt="0"/>
      <dgm:spPr/>
    </dgm:pt>
    <dgm:pt modelId="{300A698B-8B2C-4CB3-93FF-013DFB0F65AA}" type="pres">
      <dgm:prSet presAssocID="{D78F34C3-5725-4351-99B3-E3646B9C095C}" presName="compNode" presStyleCnt="0"/>
      <dgm:spPr/>
    </dgm:pt>
    <dgm:pt modelId="{B4B3A124-C6B8-4253-B4E6-0476C49B028E}" type="pres">
      <dgm:prSet presAssocID="{D78F34C3-5725-4351-99B3-E3646B9C095C}" presName="iconBgRect" presStyleLbl="bgShp" presStyleIdx="4" presStyleCnt="5"/>
      <dgm:spPr/>
    </dgm:pt>
    <dgm:pt modelId="{A5DB2224-52E0-4F33-B9A7-23FE979EA057}" type="pres">
      <dgm:prSet presAssocID="{D78F34C3-5725-4351-99B3-E3646B9C095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C1C03630-A197-49EB-B88C-4AEBA3527947}" type="pres">
      <dgm:prSet presAssocID="{D78F34C3-5725-4351-99B3-E3646B9C095C}" presName="spaceRect" presStyleCnt="0"/>
      <dgm:spPr/>
    </dgm:pt>
    <dgm:pt modelId="{956742FF-B6C9-4D8E-8289-F8C4AEA6E8F4}" type="pres">
      <dgm:prSet presAssocID="{D78F34C3-5725-4351-99B3-E3646B9C095C}" presName="textRect" presStyleLbl="revTx" presStyleIdx="4" presStyleCnt="5">
        <dgm:presLayoutVars>
          <dgm:chMax val="1"/>
          <dgm:chPref val="1"/>
        </dgm:presLayoutVars>
      </dgm:prSet>
      <dgm:spPr/>
    </dgm:pt>
  </dgm:ptLst>
  <dgm:cxnLst>
    <dgm:cxn modelId="{8FFD1176-067E-4A66-9973-DAA8AAA4391C}" srcId="{E8985795-84AB-4DC3-867D-BA9665F4945F}" destId="{B0A149D4-FB58-48C5-A86F-057D09E7851E}" srcOrd="0" destOrd="0" parTransId="{D974E931-65CF-49D4-8A98-EBF2BA4CBAD2}" sibTransId="{B376368F-DB8C-40D0-8F9E-3A581DCAC6C3}"/>
    <dgm:cxn modelId="{7B7FC287-32B2-4D79-9783-AE90B5006B7F}" type="presOf" srcId="{E8985795-84AB-4DC3-867D-BA9665F4945F}" destId="{EF684349-4F27-4252-AE6C-2A96AECC33A2}" srcOrd="0" destOrd="0" presId="urn:microsoft.com/office/officeart/2018/5/layout/IconCircleLabelList"/>
    <dgm:cxn modelId="{434FC79F-FA56-420F-A734-D5C3A6657537}" type="presOf" srcId="{FD02E67D-9D39-471A-88E8-786164BA4E49}" destId="{15C08082-B5B8-4764-8921-6204924F108D}" srcOrd="0" destOrd="0" presId="urn:microsoft.com/office/officeart/2018/5/layout/IconCircleLabelList"/>
    <dgm:cxn modelId="{35F4F09F-90C9-4887-A0E1-B13573E62D7E}" type="presOf" srcId="{8989A80A-63C3-45B4-8231-21DCCFB155DD}" destId="{5C51283A-0CB4-45BD-B192-EA66F1221EAB}" srcOrd="0" destOrd="0" presId="urn:microsoft.com/office/officeart/2018/5/layout/IconCircleLabelList"/>
    <dgm:cxn modelId="{69F173A0-5C7D-4701-9608-03173A8F0A93}" srcId="{E8985795-84AB-4DC3-867D-BA9665F4945F}" destId="{8989A80A-63C3-45B4-8231-21DCCFB155DD}" srcOrd="1" destOrd="0" parTransId="{2DAABA8C-C1D6-40BE-8476-3B3ACD3ED7F2}" sibTransId="{8E1A6D43-2FC9-4E2F-8931-A892020A1D9C}"/>
    <dgm:cxn modelId="{F6D1DEA8-6F60-4B14-9182-05C45401F7E4}" type="presOf" srcId="{B0A149D4-FB58-48C5-A86F-057D09E7851E}" destId="{7D670BA8-2000-4FE4-A477-EAF45BE973E8}" srcOrd="0" destOrd="0" presId="urn:microsoft.com/office/officeart/2018/5/layout/IconCircleLabelList"/>
    <dgm:cxn modelId="{4A0C8BB0-3EDB-4FA3-B75A-C98CD3B0E112}" srcId="{E8985795-84AB-4DC3-867D-BA9665F4945F}" destId="{FD02E67D-9D39-471A-88E8-786164BA4E49}" srcOrd="3" destOrd="0" parTransId="{EF3F76CA-08CA-4186-95F2-99C8638CA74B}" sibTransId="{F7BC1DDA-22B7-4F1C-BFE5-A2CBF62E0D82}"/>
    <dgm:cxn modelId="{553085B8-1F75-4EFC-B628-784892DE42F6}" type="presOf" srcId="{7493D40A-E4EC-4E0C-9FC6-9AE9F44C74B4}" destId="{9C788097-38CC-4098-A640-70435777E9AC}" srcOrd="0" destOrd="0" presId="urn:microsoft.com/office/officeart/2018/5/layout/IconCircleLabelList"/>
    <dgm:cxn modelId="{935D46DE-C256-4A45-B213-A2E8BD7FB450}" srcId="{E8985795-84AB-4DC3-867D-BA9665F4945F}" destId="{D78F34C3-5725-4351-99B3-E3646B9C095C}" srcOrd="4" destOrd="0" parTransId="{32FD11AC-FD7D-480B-8BDD-1EB041BBCEBC}" sibTransId="{22CE8AC0-1DFA-4EE8-980D-0010F2689445}"/>
    <dgm:cxn modelId="{269689E1-1A96-4AB3-BBAB-232B8848F385}" type="presOf" srcId="{D78F34C3-5725-4351-99B3-E3646B9C095C}" destId="{956742FF-B6C9-4D8E-8289-F8C4AEA6E8F4}" srcOrd="0" destOrd="0" presId="urn:microsoft.com/office/officeart/2018/5/layout/IconCircleLabelList"/>
    <dgm:cxn modelId="{CBF7ADE6-25A3-4770-B2B0-5E0FDCF45B16}" srcId="{E8985795-84AB-4DC3-867D-BA9665F4945F}" destId="{7493D40A-E4EC-4E0C-9FC6-9AE9F44C74B4}" srcOrd="2" destOrd="0" parTransId="{B2F459B4-57CA-46A5-9169-0C18A3ED3EF6}" sibTransId="{286FA0AA-E5F0-4730-93E7-3CDC2D148D0D}"/>
    <dgm:cxn modelId="{B9A56984-A1B2-441E-9BE6-706A565E8E81}" type="presParOf" srcId="{EF684349-4F27-4252-AE6C-2A96AECC33A2}" destId="{67D99310-B6CF-4578-94B4-1031D465B617}" srcOrd="0" destOrd="0" presId="urn:microsoft.com/office/officeart/2018/5/layout/IconCircleLabelList"/>
    <dgm:cxn modelId="{096A6102-6EC0-4E92-ACAD-DF4A4B19D813}" type="presParOf" srcId="{67D99310-B6CF-4578-94B4-1031D465B617}" destId="{C753CE46-06E4-4388-B302-4E0EF163CEE9}" srcOrd="0" destOrd="0" presId="urn:microsoft.com/office/officeart/2018/5/layout/IconCircleLabelList"/>
    <dgm:cxn modelId="{8379248C-E82F-4B4F-A97A-EF170D35AA61}" type="presParOf" srcId="{67D99310-B6CF-4578-94B4-1031D465B617}" destId="{6155163F-7481-47CC-A427-4244AF5B34CB}" srcOrd="1" destOrd="0" presId="urn:microsoft.com/office/officeart/2018/5/layout/IconCircleLabelList"/>
    <dgm:cxn modelId="{2CAC5809-02EA-48BD-87BF-809E42639B89}" type="presParOf" srcId="{67D99310-B6CF-4578-94B4-1031D465B617}" destId="{D263BEC2-11AF-4948-9FAF-D78AD40FA551}" srcOrd="2" destOrd="0" presId="urn:microsoft.com/office/officeart/2018/5/layout/IconCircleLabelList"/>
    <dgm:cxn modelId="{1A62D8B6-9DE5-4524-9236-0016E1B1CBA9}" type="presParOf" srcId="{67D99310-B6CF-4578-94B4-1031D465B617}" destId="{7D670BA8-2000-4FE4-A477-EAF45BE973E8}" srcOrd="3" destOrd="0" presId="urn:microsoft.com/office/officeart/2018/5/layout/IconCircleLabelList"/>
    <dgm:cxn modelId="{B84AF195-4897-4ADF-ADAE-CCDCB409D2EE}" type="presParOf" srcId="{EF684349-4F27-4252-AE6C-2A96AECC33A2}" destId="{2EBB3292-86B5-4BF4-B3CC-2B638704F7F7}" srcOrd="1" destOrd="0" presId="urn:microsoft.com/office/officeart/2018/5/layout/IconCircleLabelList"/>
    <dgm:cxn modelId="{18AFF6A2-CAA5-4B9A-BE74-B6E534CFF3DE}" type="presParOf" srcId="{EF684349-4F27-4252-AE6C-2A96AECC33A2}" destId="{79957AF6-8521-4B5F-BAD7-F0483748EAB4}" srcOrd="2" destOrd="0" presId="urn:microsoft.com/office/officeart/2018/5/layout/IconCircleLabelList"/>
    <dgm:cxn modelId="{2004A2AD-1A0B-4B44-A46E-7AF21BDAEB45}" type="presParOf" srcId="{79957AF6-8521-4B5F-BAD7-F0483748EAB4}" destId="{0F088149-AC28-415F-A949-F85F42FD61D9}" srcOrd="0" destOrd="0" presId="urn:microsoft.com/office/officeart/2018/5/layout/IconCircleLabelList"/>
    <dgm:cxn modelId="{58C29456-D2DB-4887-8061-72DC2928B888}" type="presParOf" srcId="{79957AF6-8521-4B5F-BAD7-F0483748EAB4}" destId="{5D1404B5-465D-42C3-96C4-9BCB65888565}" srcOrd="1" destOrd="0" presId="urn:microsoft.com/office/officeart/2018/5/layout/IconCircleLabelList"/>
    <dgm:cxn modelId="{B7F542A3-C064-4A04-8DC7-EEFAE9D3CC28}" type="presParOf" srcId="{79957AF6-8521-4B5F-BAD7-F0483748EAB4}" destId="{CF15A61A-BE1E-4A9C-A6BF-EDDF167D7847}" srcOrd="2" destOrd="0" presId="urn:microsoft.com/office/officeart/2018/5/layout/IconCircleLabelList"/>
    <dgm:cxn modelId="{8B880FB9-8E52-4A75-A5B8-AFD696A773DC}" type="presParOf" srcId="{79957AF6-8521-4B5F-BAD7-F0483748EAB4}" destId="{5C51283A-0CB4-45BD-B192-EA66F1221EAB}" srcOrd="3" destOrd="0" presId="urn:microsoft.com/office/officeart/2018/5/layout/IconCircleLabelList"/>
    <dgm:cxn modelId="{D08A53A3-6A0E-4676-BBC4-551779124254}" type="presParOf" srcId="{EF684349-4F27-4252-AE6C-2A96AECC33A2}" destId="{B1E2BB02-FABA-4E76-BFFD-D5F52D3AB7FD}" srcOrd="3" destOrd="0" presId="urn:microsoft.com/office/officeart/2018/5/layout/IconCircleLabelList"/>
    <dgm:cxn modelId="{9C3802E5-DB2A-449F-A068-C355EAD5CABA}" type="presParOf" srcId="{EF684349-4F27-4252-AE6C-2A96AECC33A2}" destId="{23B6BD75-C612-487A-9482-681919C0C315}" srcOrd="4" destOrd="0" presId="urn:microsoft.com/office/officeart/2018/5/layout/IconCircleLabelList"/>
    <dgm:cxn modelId="{7A445376-03DD-4CAD-ABFC-9CD546846A5F}" type="presParOf" srcId="{23B6BD75-C612-487A-9482-681919C0C315}" destId="{673474D3-713F-4FC7-B4CB-CF5D9AD6D488}" srcOrd="0" destOrd="0" presId="urn:microsoft.com/office/officeart/2018/5/layout/IconCircleLabelList"/>
    <dgm:cxn modelId="{286A881E-C7BB-468A-9F76-4F6AFC53C9E3}" type="presParOf" srcId="{23B6BD75-C612-487A-9482-681919C0C315}" destId="{E1B003F7-0110-4401-93B6-F501A545FD5D}" srcOrd="1" destOrd="0" presId="urn:microsoft.com/office/officeart/2018/5/layout/IconCircleLabelList"/>
    <dgm:cxn modelId="{348D7ED3-4C5B-497F-91C8-C358F47FC287}" type="presParOf" srcId="{23B6BD75-C612-487A-9482-681919C0C315}" destId="{A4C590A8-470C-4EF0-BF96-2DA1B921B537}" srcOrd="2" destOrd="0" presId="urn:microsoft.com/office/officeart/2018/5/layout/IconCircleLabelList"/>
    <dgm:cxn modelId="{178A2095-D854-4922-8096-5C9E4DB53CEE}" type="presParOf" srcId="{23B6BD75-C612-487A-9482-681919C0C315}" destId="{9C788097-38CC-4098-A640-70435777E9AC}" srcOrd="3" destOrd="0" presId="urn:microsoft.com/office/officeart/2018/5/layout/IconCircleLabelList"/>
    <dgm:cxn modelId="{55652E62-AFCA-4394-A9D7-07A60C478AFF}" type="presParOf" srcId="{EF684349-4F27-4252-AE6C-2A96AECC33A2}" destId="{F3A0890D-21ED-488D-8F06-7089DEC32D68}" srcOrd="5" destOrd="0" presId="urn:microsoft.com/office/officeart/2018/5/layout/IconCircleLabelList"/>
    <dgm:cxn modelId="{F57001C0-7BA2-44AC-90F5-8D62BBA4FCF2}" type="presParOf" srcId="{EF684349-4F27-4252-AE6C-2A96AECC33A2}" destId="{834C692F-40DB-4C17-BA4C-5C597C8B8309}" srcOrd="6" destOrd="0" presId="urn:microsoft.com/office/officeart/2018/5/layout/IconCircleLabelList"/>
    <dgm:cxn modelId="{1D6BFB88-56B8-4D1F-8A7C-89573AA69904}" type="presParOf" srcId="{834C692F-40DB-4C17-BA4C-5C597C8B8309}" destId="{EF6D0810-A016-41C6-A047-746D1530AB9F}" srcOrd="0" destOrd="0" presId="urn:microsoft.com/office/officeart/2018/5/layout/IconCircleLabelList"/>
    <dgm:cxn modelId="{E8063463-33FF-4952-8DF3-6CF2BF56471A}" type="presParOf" srcId="{834C692F-40DB-4C17-BA4C-5C597C8B8309}" destId="{B131E31A-CAC3-4A95-A6E9-21F6A507DED1}" srcOrd="1" destOrd="0" presId="urn:microsoft.com/office/officeart/2018/5/layout/IconCircleLabelList"/>
    <dgm:cxn modelId="{457F1178-221D-470B-AC4B-29AF939DBA04}" type="presParOf" srcId="{834C692F-40DB-4C17-BA4C-5C597C8B8309}" destId="{59950910-F8BA-4367-8462-59F7D4042DDE}" srcOrd="2" destOrd="0" presId="urn:microsoft.com/office/officeart/2018/5/layout/IconCircleLabelList"/>
    <dgm:cxn modelId="{3C309101-0021-4D23-BFDE-23511E1E065B}" type="presParOf" srcId="{834C692F-40DB-4C17-BA4C-5C597C8B8309}" destId="{15C08082-B5B8-4764-8921-6204924F108D}" srcOrd="3" destOrd="0" presId="urn:microsoft.com/office/officeart/2018/5/layout/IconCircleLabelList"/>
    <dgm:cxn modelId="{743DA1B4-8A5D-4BF2-8DE5-FA62707929F7}" type="presParOf" srcId="{EF684349-4F27-4252-AE6C-2A96AECC33A2}" destId="{97C0B7DC-2E69-457F-B4BA-90E3B8D9D72D}" srcOrd="7" destOrd="0" presId="urn:microsoft.com/office/officeart/2018/5/layout/IconCircleLabelList"/>
    <dgm:cxn modelId="{E340D4B7-9D74-4547-ABBF-6D26DC9D023A}" type="presParOf" srcId="{EF684349-4F27-4252-AE6C-2A96AECC33A2}" destId="{300A698B-8B2C-4CB3-93FF-013DFB0F65AA}" srcOrd="8" destOrd="0" presId="urn:microsoft.com/office/officeart/2018/5/layout/IconCircleLabelList"/>
    <dgm:cxn modelId="{2EE1BE02-7374-463F-96A9-F1CC8E5FE65A}" type="presParOf" srcId="{300A698B-8B2C-4CB3-93FF-013DFB0F65AA}" destId="{B4B3A124-C6B8-4253-B4E6-0476C49B028E}" srcOrd="0" destOrd="0" presId="urn:microsoft.com/office/officeart/2018/5/layout/IconCircleLabelList"/>
    <dgm:cxn modelId="{9779A522-BBA1-4EB5-8235-861F30DCF3F1}" type="presParOf" srcId="{300A698B-8B2C-4CB3-93FF-013DFB0F65AA}" destId="{A5DB2224-52E0-4F33-B9A7-23FE979EA057}" srcOrd="1" destOrd="0" presId="urn:microsoft.com/office/officeart/2018/5/layout/IconCircleLabelList"/>
    <dgm:cxn modelId="{B657C5F4-9C75-4A67-AD11-5EB04CF633D2}" type="presParOf" srcId="{300A698B-8B2C-4CB3-93FF-013DFB0F65AA}" destId="{C1C03630-A197-49EB-B88C-4AEBA3527947}" srcOrd="2" destOrd="0" presId="urn:microsoft.com/office/officeart/2018/5/layout/IconCircleLabelList"/>
    <dgm:cxn modelId="{1B12DD3C-77C6-4EEB-B3DE-507E7E00E34D}" type="presParOf" srcId="{300A698B-8B2C-4CB3-93FF-013DFB0F65AA}" destId="{956742FF-B6C9-4D8E-8289-F8C4AEA6E8F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753-B4B3-2645-B83C-47C0B3EACB07}">
      <dsp:nvSpPr>
        <dsp:cNvPr id="0" name=""/>
        <dsp:cNvSpPr/>
      </dsp:nvSpPr>
      <dsp:spPr>
        <a:xfrm>
          <a:off x="0" y="16887"/>
          <a:ext cx="10515600" cy="2129144"/>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Mission</a:t>
          </a:r>
          <a:r>
            <a:rPr lang="en-US" sz="2100" kern="1200" dirty="0"/>
            <a:t>: Bellevue College's Early Alert for Academic Support Program, a </a:t>
          </a:r>
          <a:r>
            <a:rPr lang="en-US" sz="2100" b="1" kern="1200" dirty="0"/>
            <a:t>student success </a:t>
          </a:r>
          <a:r>
            <a:rPr lang="en-US" sz="2100" kern="1200" dirty="0"/>
            <a:t>initiative, </a:t>
          </a:r>
          <a:r>
            <a:rPr lang="en-US" sz="2100" b="1" kern="1200" dirty="0"/>
            <a:t>proactively</a:t>
          </a:r>
          <a:r>
            <a:rPr lang="en-US" sz="2100" kern="1200" dirty="0"/>
            <a:t> integrates and </a:t>
          </a:r>
          <a:r>
            <a:rPr lang="en-US" sz="2100" b="1" kern="1200" dirty="0"/>
            <a:t>coordinates</a:t>
          </a:r>
          <a:r>
            <a:rPr lang="en-US" sz="2100" kern="1200" dirty="0"/>
            <a:t> campus programs, </a:t>
          </a:r>
          <a:r>
            <a:rPr lang="en-US" sz="2100" b="1" kern="1200" dirty="0"/>
            <a:t>support services</a:t>
          </a:r>
          <a:r>
            <a:rPr lang="en-US" sz="2100" kern="1200" dirty="0"/>
            <a:t>, faculty, and staff in support of closing the equity gap. </a:t>
          </a:r>
        </a:p>
      </dsp:txBody>
      <dsp:txXfrm>
        <a:off x="103936" y="120823"/>
        <a:ext cx="10307728" cy="1921272"/>
      </dsp:txXfrm>
    </dsp:sp>
    <dsp:sp modelId="{AE972EF0-531C-4341-8026-70D6FAD2AFD3}">
      <dsp:nvSpPr>
        <dsp:cNvPr id="0" name=""/>
        <dsp:cNvSpPr/>
      </dsp:nvSpPr>
      <dsp:spPr>
        <a:xfrm>
          <a:off x="0" y="2206511"/>
          <a:ext cx="10515600" cy="2129144"/>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Vision: </a:t>
          </a:r>
          <a:r>
            <a:rPr lang="en-US" sz="2100" kern="1200" dirty="0">
              <a:solidFill>
                <a:srgbClr val="002060"/>
              </a:solidFill>
            </a:rPr>
            <a:t>The Early Alert for Academic Support Program strives to connect students to integral campus resources, services, and faculty that will support, encourage and empower them and their academic success at Bellevue College and beyond. The Early Alert for Academic Support Program also works to educate students as they navigate the college environment, so they develop the relationships, resilience and confidence to seek out support in the future should the need arise.</a:t>
          </a:r>
        </a:p>
      </dsp:txBody>
      <dsp:txXfrm>
        <a:off x="103936" y="2310447"/>
        <a:ext cx="10307728" cy="1921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03018-B07D-423A-AE79-FBC869A85739}">
      <dsp:nvSpPr>
        <dsp:cNvPr id="0" name=""/>
        <dsp:cNvSpPr/>
      </dsp:nvSpPr>
      <dsp:spPr>
        <a:xfrm>
          <a:off x="928550" y="661199"/>
          <a:ext cx="996679" cy="9966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583073-EA19-4D08-B3A9-649CFE4D7C01}">
      <dsp:nvSpPr>
        <dsp:cNvPr id="0" name=""/>
        <dsp:cNvSpPr/>
      </dsp:nvSpPr>
      <dsp:spPr>
        <a:xfrm>
          <a:off x="3062" y="1788123"/>
          <a:ext cx="2847656" cy="4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a:t>Faculty</a:t>
          </a:r>
        </a:p>
      </dsp:txBody>
      <dsp:txXfrm>
        <a:off x="3062" y="1788123"/>
        <a:ext cx="2847656" cy="427148"/>
      </dsp:txXfrm>
    </dsp:sp>
    <dsp:sp modelId="{B538AF7A-4442-4CDD-85FD-5C892442DAEB}">
      <dsp:nvSpPr>
        <dsp:cNvPr id="0" name=""/>
        <dsp:cNvSpPr/>
      </dsp:nvSpPr>
      <dsp:spPr>
        <a:xfrm>
          <a:off x="3062" y="2275850"/>
          <a:ext cx="2847656" cy="141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Track student attendance, participation and performance</a:t>
          </a:r>
        </a:p>
        <a:p>
          <a:pPr marL="0" lvl="0" indent="0" algn="ctr" defTabSz="755650">
            <a:lnSpc>
              <a:spcPct val="100000"/>
            </a:lnSpc>
            <a:spcBef>
              <a:spcPct val="0"/>
            </a:spcBef>
            <a:spcAft>
              <a:spcPct val="35000"/>
            </a:spcAft>
            <a:buNone/>
          </a:pPr>
          <a:r>
            <a:rPr lang="en-US" sz="1700" kern="1200" dirty="0"/>
            <a:t>Complete an Early Alert for student to Flag for follow-up Alert Types</a:t>
          </a:r>
        </a:p>
      </dsp:txBody>
      <dsp:txXfrm>
        <a:off x="3062" y="2275850"/>
        <a:ext cx="2847656" cy="1414287"/>
      </dsp:txXfrm>
    </dsp:sp>
    <dsp:sp modelId="{E002DD4E-FD11-43AD-A9CC-23EA01E92599}">
      <dsp:nvSpPr>
        <dsp:cNvPr id="0" name=""/>
        <dsp:cNvSpPr/>
      </dsp:nvSpPr>
      <dsp:spPr>
        <a:xfrm>
          <a:off x="4759460" y="657433"/>
          <a:ext cx="996679" cy="996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6885A1-4159-4A0E-B4F8-AEA3D9C9EDD3}">
      <dsp:nvSpPr>
        <dsp:cNvPr id="0" name=""/>
        <dsp:cNvSpPr/>
      </dsp:nvSpPr>
      <dsp:spPr>
        <a:xfrm>
          <a:off x="3833971" y="1784358"/>
          <a:ext cx="2847656" cy="4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a:t>Alert Types</a:t>
          </a:r>
        </a:p>
      </dsp:txBody>
      <dsp:txXfrm>
        <a:off x="3833971" y="1784358"/>
        <a:ext cx="2847656" cy="427148"/>
      </dsp:txXfrm>
    </dsp:sp>
    <dsp:sp modelId="{125D2B93-EC63-41EA-A92D-A2DFA6942F94}">
      <dsp:nvSpPr>
        <dsp:cNvPr id="0" name=""/>
        <dsp:cNvSpPr/>
      </dsp:nvSpPr>
      <dsp:spPr>
        <a:xfrm>
          <a:off x="3349058" y="2264554"/>
          <a:ext cx="3817482" cy="142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n-US" sz="1700" kern="1200" dirty="0"/>
            <a:t>-Low scores on assignments or tests               -Missing in-class assignments, or tests</a:t>
          </a:r>
        </a:p>
        <a:p>
          <a:pPr marL="0" lvl="0" indent="0" algn="l" defTabSz="755650">
            <a:lnSpc>
              <a:spcPct val="100000"/>
            </a:lnSpc>
            <a:spcBef>
              <a:spcPct val="0"/>
            </a:spcBef>
            <a:spcAft>
              <a:spcPct val="35000"/>
            </a:spcAft>
            <a:buFont typeface="Arial" panose="020B0604020202020204" pitchFamily="34" charset="0"/>
            <a:buNone/>
          </a:pPr>
          <a:r>
            <a:rPr lang="en-US" sz="1700" kern="1200" dirty="0"/>
            <a:t>-Refer to tutoring		</a:t>
          </a:r>
        </a:p>
        <a:p>
          <a:pPr marL="0" lvl="0" indent="0" algn="l" defTabSz="755650">
            <a:lnSpc>
              <a:spcPct val="100000"/>
            </a:lnSpc>
            <a:spcBef>
              <a:spcPct val="0"/>
            </a:spcBef>
            <a:spcAft>
              <a:spcPct val="35000"/>
            </a:spcAft>
            <a:buFont typeface="Arial" panose="020B0604020202020204" pitchFamily="34" charset="0"/>
            <a:buNone/>
          </a:pPr>
          <a:r>
            <a:rPr lang="en-US" sz="1700" kern="1200" dirty="0"/>
            <a:t> -Attendance</a:t>
          </a:r>
        </a:p>
      </dsp:txBody>
      <dsp:txXfrm>
        <a:off x="3349058" y="2264554"/>
        <a:ext cx="3817482" cy="1429349"/>
      </dsp:txXfrm>
    </dsp:sp>
    <dsp:sp modelId="{5CD644B4-8968-4575-BFA0-35EF88E18FCE}">
      <dsp:nvSpPr>
        <dsp:cNvPr id="0" name=""/>
        <dsp:cNvSpPr/>
      </dsp:nvSpPr>
      <dsp:spPr>
        <a:xfrm>
          <a:off x="8590369" y="661199"/>
          <a:ext cx="996679" cy="9966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077F2-D877-4DC5-B1D2-2EF2AB065E3D}">
      <dsp:nvSpPr>
        <dsp:cNvPr id="0" name=""/>
        <dsp:cNvSpPr/>
      </dsp:nvSpPr>
      <dsp:spPr>
        <a:xfrm>
          <a:off x="7664881" y="1788123"/>
          <a:ext cx="2847656" cy="4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dirty="0"/>
            <a:t>Early Alert Outreach</a:t>
          </a:r>
        </a:p>
      </dsp:txBody>
      <dsp:txXfrm>
        <a:off x="7664881" y="1788123"/>
        <a:ext cx="2847656" cy="427148"/>
      </dsp:txXfrm>
    </dsp:sp>
    <dsp:sp modelId="{DEE3C811-E259-460E-AFAC-C8D049EEDF82}">
      <dsp:nvSpPr>
        <dsp:cNvPr id="0" name=""/>
        <dsp:cNvSpPr/>
      </dsp:nvSpPr>
      <dsp:spPr>
        <a:xfrm>
          <a:off x="7664881" y="2275850"/>
          <a:ext cx="2847656" cy="141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Emails/calls student. Student is connected to resources.</a:t>
          </a:r>
        </a:p>
        <a:p>
          <a:pPr marL="0" lvl="0" indent="0" algn="ctr" defTabSz="755650">
            <a:lnSpc>
              <a:spcPct val="100000"/>
            </a:lnSpc>
            <a:spcBef>
              <a:spcPct val="0"/>
            </a:spcBef>
            <a:spcAft>
              <a:spcPct val="35000"/>
            </a:spcAft>
            <a:buNone/>
          </a:pPr>
          <a:r>
            <a:rPr lang="en-US" sz="1700" kern="1200" dirty="0"/>
            <a:t>Closes loop with faculty on status of outreach.</a:t>
          </a:r>
        </a:p>
      </dsp:txBody>
      <dsp:txXfrm>
        <a:off x="7664881" y="2275850"/>
        <a:ext cx="2847656" cy="1414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501E2-2E42-413D-A865-F4A6234D37B6}">
      <dsp:nvSpPr>
        <dsp:cNvPr id="0" name=""/>
        <dsp:cNvSpPr/>
      </dsp:nvSpPr>
      <dsp:spPr>
        <a:xfrm>
          <a:off x="0" y="2318"/>
          <a:ext cx="6906491" cy="11749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E57F6-0BE9-4F2D-8BF1-5F68CB568D6E}">
      <dsp:nvSpPr>
        <dsp:cNvPr id="0" name=""/>
        <dsp:cNvSpPr/>
      </dsp:nvSpPr>
      <dsp:spPr>
        <a:xfrm>
          <a:off x="355420" y="266680"/>
          <a:ext cx="646219" cy="6462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6A6F5-EFA9-4999-A622-7574310587E0}">
      <dsp:nvSpPr>
        <dsp:cNvPr id="0" name=""/>
        <dsp:cNvSpPr/>
      </dsp:nvSpPr>
      <dsp:spPr>
        <a:xfrm>
          <a:off x="1357059" y="2318"/>
          <a:ext cx="5549431" cy="117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48" tIns="124348" rIns="124348" bIns="124348" numCol="1" spcCol="1270" anchor="ctr" anchorCtr="0">
          <a:noAutofit/>
        </a:bodyPr>
        <a:lstStyle/>
        <a:p>
          <a:pPr marL="0" lvl="0" indent="0" algn="l" defTabSz="977900">
            <a:lnSpc>
              <a:spcPct val="100000"/>
            </a:lnSpc>
            <a:spcBef>
              <a:spcPct val="0"/>
            </a:spcBef>
            <a:spcAft>
              <a:spcPct val="35000"/>
            </a:spcAft>
            <a:buNone/>
          </a:pPr>
          <a:r>
            <a:rPr lang="en-US" sz="2200" kern="1200" dirty="0"/>
            <a:t>Faculty full time: 192</a:t>
          </a:r>
        </a:p>
      </dsp:txBody>
      <dsp:txXfrm>
        <a:off x="1357059" y="2318"/>
        <a:ext cx="5549431" cy="1174943"/>
      </dsp:txXfrm>
    </dsp:sp>
    <dsp:sp modelId="{EBF840B7-1AB1-481F-A4BC-171DF68AB584}">
      <dsp:nvSpPr>
        <dsp:cNvPr id="0" name=""/>
        <dsp:cNvSpPr/>
      </dsp:nvSpPr>
      <dsp:spPr>
        <a:xfrm>
          <a:off x="0" y="1470997"/>
          <a:ext cx="6906491" cy="11749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9D3E2-BBB0-4DBC-BA55-7C7000685264}">
      <dsp:nvSpPr>
        <dsp:cNvPr id="0" name=""/>
        <dsp:cNvSpPr/>
      </dsp:nvSpPr>
      <dsp:spPr>
        <a:xfrm>
          <a:off x="355420" y="1735360"/>
          <a:ext cx="646219" cy="6462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03F67-F89B-4A30-BAB3-D211C4CD26C6}">
      <dsp:nvSpPr>
        <dsp:cNvPr id="0" name=""/>
        <dsp:cNvSpPr/>
      </dsp:nvSpPr>
      <dsp:spPr>
        <a:xfrm>
          <a:off x="1357059" y="1470997"/>
          <a:ext cx="5549431" cy="117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48" tIns="124348" rIns="124348" bIns="124348" numCol="1" spcCol="1270" anchor="ctr" anchorCtr="0">
          <a:noAutofit/>
        </a:bodyPr>
        <a:lstStyle/>
        <a:p>
          <a:pPr marL="0" lvl="0" indent="0" algn="l" defTabSz="977900">
            <a:lnSpc>
              <a:spcPct val="100000"/>
            </a:lnSpc>
            <a:spcBef>
              <a:spcPct val="0"/>
            </a:spcBef>
            <a:spcAft>
              <a:spcPct val="35000"/>
            </a:spcAft>
            <a:buNone/>
          </a:pPr>
          <a:r>
            <a:rPr lang="en-US" sz="2200" kern="1200" dirty="0"/>
            <a:t>Faculty part time: 344 </a:t>
          </a:r>
        </a:p>
      </dsp:txBody>
      <dsp:txXfrm>
        <a:off x="1357059" y="1470997"/>
        <a:ext cx="5549431" cy="1174943"/>
      </dsp:txXfrm>
    </dsp:sp>
    <dsp:sp modelId="{852AEE8C-7A4B-4F56-A818-3587A7CCDE79}">
      <dsp:nvSpPr>
        <dsp:cNvPr id="0" name=""/>
        <dsp:cNvSpPr/>
      </dsp:nvSpPr>
      <dsp:spPr>
        <a:xfrm>
          <a:off x="0" y="2939677"/>
          <a:ext cx="6906491" cy="11749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CF8A4-7788-44DA-9784-84D23D5A0D0E}">
      <dsp:nvSpPr>
        <dsp:cNvPr id="0" name=""/>
        <dsp:cNvSpPr/>
      </dsp:nvSpPr>
      <dsp:spPr>
        <a:xfrm>
          <a:off x="355420" y="3204039"/>
          <a:ext cx="646219" cy="6462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6795E-587E-4C60-8359-700ED097820E}">
      <dsp:nvSpPr>
        <dsp:cNvPr id="0" name=""/>
        <dsp:cNvSpPr/>
      </dsp:nvSpPr>
      <dsp:spPr>
        <a:xfrm>
          <a:off x="1357059" y="2939677"/>
          <a:ext cx="5549431" cy="117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48" tIns="124348" rIns="124348" bIns="124348" numCol="1" spcCol="1270" anchor="ctr" anchorCtr="0">
          <a:noAutofit/>
        </a:bodyPr>
        <a:lstStyle/>
        <a:p>
          <a:pPr marL="0" lvl="0" indent="0" algn="l" defTabSz="977900">
            <a:lnSpc>
              <a:spcPct val="100000"/>
            </a:lnSpc>
            <a:spcBef>
              <a:spcPct val="0"/>
            </a:spcBef>
            <a:spcAft>
              <a:spcPct val="35000"/>
            </a:spcAft>
            <a:buNone/>
          </a:pPr>
          <a:r>
            <a:rPr lang="en-US" sz="2200" kern="1200" dirty="0"/>
            <a:t>Total faculty count: 536</a:t>
          </a:r>
        </a:p>
      </dsp:txBody>
      <dsp:txXfrm>
        <a:off x="1357059" y="2939677"/>
        <a:ext cx="5549431" cy="1174943"/>
      </dsp:txXfrm>
    </dsp:sp>
    <dsp:sp modelId="{0F5DD2B8-F920-42E2-A257-2D32BFA3E093}">
      <dsp:nvSpPr>
        <dsp:cNvPr id="0" name=""/>
        <dsp:cNvSpPr/>
      </dsp:nvSpPr>
      <dsp:spPr>
        <a:xfrm>
          <a:off x="0" y="4410675"/>
          <a:ext cx="6906491" cy="11749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24B17-7209-4FB8-AC21-869267D3A361}">
      <dsp:nvSpPr>
        <dsp:cNvPr id="0" name=""/>
        <dsp:cNvSpPr/>
      </dsp:nvSpPr>
      <dsp:spPr>
        <a:xfrm>
          <a:off x="355420" y="4672719"/>
          <a:ext cx="646219" cy="6462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73A3C-9B78-49F3-A92D-E642E0D60BB6}">
      <dsp:nvSpPr>
        <dsp:cNvPr id="0" name=""/>
        <dsp:cNvSpPr/>
      </dsp:nvSpPr>
      <dsp:spPr>
        <a:xfrm>
          <a:off x="1357059" y="4408357"/>
          <a:ext cx="5549431" cy="117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48" tIns="124348" rIns="124348" bIns="124348" numCol="1" spcCol="1270" anchor="ctr" anchorCtr="0">
          <a:noAutofit/>
        </a:bodyPr>
        <a:lstStyle/>
        <a:p>
          <a:pPr marL="0" lvl="0" indent="0" algn="l" defTabSz="977900">
            <a:lnSpc>
              <a:spcPct val="100000"/>
            </a:lnSpc>
            <a:spcBef>
              <a:spcPct val="0"/>
            </a:spcBef>
            <a:spcAft>
              <a:spcPct val="35000"/>
            </a:spcAft>
            <a:buNone/>
          </a:pPr>
          <a:r>
            <a:rPr lang="en-US" sz="2200" b="1" kern="1200" dirty="0"/>
            <a:t>Submitted alerts: 153 (29%)</a:t>
          </a:r>
        </a:p>
      </dsp:txBody>
      <dsp:txXfrm>
        <a:off x="1357059" y="4408357"/>
        <a:ext cx="5549431" cy="1174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78AE-D2A7-4696-8C1D-E3CE639CB3C3}">
      <dsp:nvSpPr>
        <dsp:cNvPr id="0" name=""/>
        <dsp:cNvSpPr/>
      </dsp:nvSpPr>
      <dsp:spPr>
        <a:xfrm>
          <a:off x="0" y="0"/>
          <a:ext cx="5744684" cy="13500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79FB8-611A-4ECE-A9EB-E20C3929E13D}">
      <dsp:nvSpPr>
        <dsp:cNvPr id="0" name=""/>
        <dsp:cNvSpPr/>
      </dsp:nvSpPr>
      <dsp:spPr>
        <a:xfrm>
          <a:off x="408385" y="304334"/>
          <a:ext cx="742519" cy="7425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B5502-C9BC-453A-A8FB-C1DBC38CCB5E}">
      <dsp:nvSpPr>
        <dsp:cNvPr id="0" name=""/>
        <dsp:cNvSpPr/>
      </dsp:nvSpPr>
      <dsp:spPr>
        <a:xfrm>
          <a:off x="1559290" y="576"/>
          <a:ext cx="4185394" cy="135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79" tIns="142879" rIns="142879" bIns="142879" numCol="1" spcCol="1270" anchor="ctr" anchorCtr="0">
          <a:noAutofit/>
        </a:bodyPr>
        <a:lstStyle/>
        <a:p>
          <a:pPr marL="0" lvl="0" indent="0" algn="l" defTabSz="1111250">
            <a:lnSpc>
              <a:spcPct val="100000"/>
            </a:lnSpc>
            <a:spcBef>
              <a:spcPct val="0"/>
            </a:spcBef>
            <a:spcAft>
              <a:spcPct val="35000"/>
            </a:spcAft>
            <a:buNone/>
          </a:pPr>
          <a:r>
            <a:rPr lang="en-US" sz="2500" kern="1200"/>
            <a:t>MATH: 9%</a:t>
          </a:r>
        </a:p>
      </dsp:txBody>
      <dsp:txXfrm>
        <a:off x="1559290" y="576"/>
        <a:ext cx="4185394" cy="1350034"/>
      </dsp:txXfrm>
    </dsp:sp>
    <dsp:sp modelId="{75F483F3-3135-4B53-BFE8-9C022F971780}">
      <dsp:nvSpPr>
        <dsp:cNvPr id="0" name=""/>
        <dsp:cNvSpPr/>
      </dsp:nvSpPr>
      <dsp:spPr>
        <a:xfrm>
          <a:off x="0" y="1688120"/>
          <a:ext cx="5744684" cy="13500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F5BF6-D256-4305-A700-EA5EE90E4A62}">
      <dsp:nvSpPr>
        <dsp:cNvPr id="0" name=""/>
        <dsp:cNvSpPr/>
      </dsp:nvSpPr>
      <dsp:spPr>
        <a:xfrm>
          <a:off x="408385" y="1991878"/>
          <a:ext cx="742519" cy="74251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sp>
    <dsp:sp modelId="{EC37F53D-D199-4E60-ABCB-C4AC728D8E04}">
      <dsp:nvSpPr>
        <dsp:cNvPr id="0" name=""/>
        <dsp:cNvSpPr/>
      </dsp:nvSpPr>
      <dsp:spPr>
        <a:xfrm>
          <a:off x="1559290" y="1688120"/>
          <a:ext cx="4185394" cy="135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79" tIns="142879" rIns="142879" bIns="142879" numCol="1" spcCol="1270" anchor="ctr" anchorCtr="0">
          <a:noAutofit/>
        </a:bodyPr>
        <a:lstStyle/>
        <a:p>
          <a:pPr marL="0" lvl="0" indent="0" algn="l" defTabSz="1111250">
            <a:lnSpc>
              <a:spcPct val="100000"/>
            </a:lnSpc>
            <a:spcBef>
              <a:spcPct val="0"/>
            </a:spcBef>
            <a:spcAft>
              <a:spcPct val="35000"/>
            </a:spcAft>
            <a:buNone/>
          </a:pPr>
          <a:r>
            <a:rPr lang="en-US" sz="2500" kern="1200" dirty="0"/>
            <a:t>English: 15%</a:t>
          </a:r>
        </a:p>
      </dsp:txBody>
      <dsp:txXfrm>
        <a:off x="1559290" y="1688120"/>
        <a:ext cx="4185394" cy="1350034"/>
      </dsp:txXfrm>
    </dsp:sp>
    <dsp:sp modelId="{14B69E03-213F-4C08-BB08-B3422AB4ED2F}">
      <dsp:nvSpPr>
        <dsp:cNvPr id="0" name=""/>
        <dsp:cNvSpPr/>
      </dsp:nvSpPr>
      <dsp:spPr>
        <a:xfrm>
          <a:off x="0" y="3376241"/>
          <a:ext cx="5744684" cy="13500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4A68E-1867-4F9A-B3D3-89376320D331}">
      <dsp:nvSpPr>
        <dsp:cNvPr id="0" name=""/>
        <dsp:cNvSpPr/>
      </dsp:nvSpPr>
      <dsp:spPr>
        <a:xfrm>
          <a:off x="408385" y="3679422"/>
          <a:ext cx="742519" cy="742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85B74-E4D8-437F-9930-BA3E9739AD30}">
      <dsp:nvSpPr>
        <dsp:cNvPr id="0" name=""/>
        <dsp:cNvSpPr/>
      </dsp:nvSpPr>
      <dsp:spPr>
        <a:xfrm>
          <a:off x="1559290" y="3375664"/>
          <a:ext cx="4185394" cy="135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79" tIns="142879" rIns="142879" bIns="142879" numCol="1" spcCol="1270" anchor="ctr" anchorCtr="0">
          <a:noAutofit/>
        </a:bodyPr>
        <a:lstStyle/>
        <a:p>
          <a:pPr marL="0" lvl="0" indent="0" algn="l" defTabSz="1111250">
            <a:lnSpc>
              <a:spcPct val="100000"/>
            </a:lnSpc>
            <a:spcBef>
              <a:spcPct val="0"/>
            </a:spcBef>
            <a:spcAft>
              <a:spcPct val="35000"/>
            </a:spcAft>
            <a:buNone/>
          </a:pPr>
          <a:r>
            <a:rPr lang="en-US" sz="2500" kern="1200"/>
            <a:t>Psycology: 9% </a:t>
          </a:r>
        </a:p>
      </dsp:txBody>
      <dsp:txXfrm>
        <a:off x="1559290" y="3375664"/>
        <a:ext cx="4185394" cy="1350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3CE46-06E4-4388-B302-4E0EF163CEE9}">
      <dsp:nvSpPr>
        <dsp:cNvPr id="0" name=""/>
        <dsp:cNvSpPr/>
      </dsp:nvSpPr>
      <dsp:spPr>
        <a:xfrm>
          <a:off x="478800" y="109566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5163F-7481-47CC-A427-4244AF5B34CB}">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70BA8-2000-4FE4-A477-EAF45BE973E8}">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MENTAL HELTH</a:t>
          </a:r>
        </a:p>
      </dsp:txBody>
      <dsp:txXfrm>
        <a:off x="127800" y="2535669"/>
        <a:ext cx="1800000" cy="720000"/>
      </dsp:txXfrm>
    </dsp:sp>
    <dsp:sp modelId="{0F088149-AC28-415F-A949-F85F42FD61D9}">
      <dsp:nvSpPr>
        <dsp:cNvPr id="0" name=""/>
        <dsp:cNvSpPr/>
      </dsp:nvSpPr>
      <dsp:spPr>
        <a:xfrm>
          <a:off x="2593800" y="109566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404B5-465D-42C3-96C4-9BCB65888565}">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1283A-0CB4-45BD-B192-EA66F1221EAB}">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UNPREPAIR FOR WORK LOAD/COLLEGE</a:t>
          </a:r>
        </a:p>
      </dsp:txBody>
      <dsp:txXfrm>
        <a:off x="2242800" y="2535669"/>
        <a:ext cx="1800000" cy="720000"/>
      </dsp:txXfrm>
    </dsp:sp>
    <dsp:sp modelId="{673474D3-713F-4FC7-B4CB-CF5D9AD6D488}">
      <dsp:nvSpPr>
        <dsp:cNvPr id="0" name=""/>
        <dsp:cNvSpPr/>
      </dsp:nvSpPr>
      <dsp:spPr>
        <a:xfrm>
          <a:off x="4708800" y="109566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003F7-0110-4401-93B6-F501A545FD5D}">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788097-38CC-4098-A640-70435777E9AC}">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TIME MANAGEMENT</a:t>
          </a:r>
        </a:p>
      </dsp:txBody>
      <dsp:txXfrm>
        <a:off x="4357800" y="2535669"/>
        <a:ext cx="1800000" cy="720000"/>
      </dsp:txXfrm>
    </dsp:sp>
    <dsp:sp modelId="{EF6D0810-A016-41C6-A047-746D1530AB9F}">
      <dsp:nvSpPr>
        <dsp:cNvPr id="0" name=""/>
        <dsp:cNvSpPr/>
      </dsp:nvSpPr>
      <dsp:spPr>
        <a:xfrm>
          <a:off x="6823800" y="10956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1E31A-CAC3-4A95-A6E9-21F6A507DED1}">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C08082-B5B8-4764-8921-6204924F108D}">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COMPUTER ISSUES</a:t>
          </a:r>
        </a:p>
      </dsp:txBody>
      <dsp:txXfrm>
        <a:off x="6472800" y="2535669"/>
        <a:ext cx="1800000" cy="720000"/>
      </dsp:txXfrm>
    </dsp:sp>
    <dsp:sp modelId="{B4B3A124-C6B8-4253-B4E6-0476C49B028E}">
      <dsp:nvSpPr>
        <dsp:cNvPr id="0" name=""/>
        <dsp:cNvSpPr/>
      </dsp:nvSpPr>
      <dsp:spPr>
        <a:xfrm>
          <a:off x="8938800" y="109566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B2224-52E0-4F33-B9A7-23FE979EA057}">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6742FF-B6C9-4D8E-8289-F8C4AEA6E8F4}">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APPRECIATION FOR THE CALL/EMAIL</a:t>
          </a:r>
        </a:p>
      </dsp:txBody>
      <dsp:txXfrm>
        <a:off x="8587800" y="253566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0.65739</cdr:x>
      <cdr:y>0.72206</cdr:y>
    </cdr:from>
    <cdr:to>
      <cdr:x>0.77209</cdr:x>
      <cdr:y>0.80178</cdr:y>
    </cdr:to>
    <cdr:sp macro="" textlink="">
      <cdr:nvSpPr>
        <cdr:cNvPr id="2" name="Rectangle 1">
          <a:extLst xmlns:a="http://schemas.openxmlformats.org/drawingml/2006/main">
            <a:ext uri="{FF2B5EF4-FFF2-40B4-BE49-F238E27FC236}">
              <a16:creationId xmlns:a16="http://schemas.microsoft.com/office/drawing/2014/main" id="{E011712C-A777-4EDE-8B9C-6DDD951D9462}"/>
            </a:ext>
          </a:extLst>
        </cdr:cNvPr>
        <cdr:cNvSpPr/>
      </cdr:nvSpPr>
      <cdr:spPr>
        <a:xfrm xmlns:a="http://schemas.openxmlformats.org/drawingml/2006/main">
          <a:off x="7360936" y="3817736"/>
          <a:ext cx="1284364" cy="421485"/>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0CE17-7DEC-4DD8-AE3B-25F60E899C48}"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D2759-6A3E-4BBF-A787-11894C4835E7}" type="slidenum">
              <a:rPr lang="en-US" smtClean="0"/>
              <a:t>‹#›</a:t>
            </a:fld>
            <a:endParaRPr lang="en-US"/>
          </a:p>
        </p:txBody>
      </p:sp>
    </p:spTree>
    <p:extLst>
      <p:ext uri="{BB962C8B-B14F-4D97-AF65-F5344CB8AC3E}">
        <p14:creationId xmlns:p14="http://schemas.microsoft.com/office/powerpoint/2010/main" val="284370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of the primary goals of Early Alert for 2021-2022 is to increase faculty participation in the Early Alert program. Data from 2020-2021 shows that 28% of faculty submitted an Early Alert; for the Fall 2021 quarter 29% of faculty submitted an Early Alert. Our goal for this academic year is to increase Early Alert submissions by 10%. </a:t>
            </a:r>
            <a:endParaRPr lang="en-US" dirty="0"/>
          </a:p>
        </p:txBody>
      </p:sp>
      <p:sp>
        <p:nvSpPr>
          <p:cNvPr id="4" name="Slide Number Placeholder 3"/>
          <p:cNvSpPr>
            <a:spLocks noGrp="1"/>
          </p:cNvSpPr>
          <p:nvPr>
            <p:ph type="sldNum" sz="quarter" idx="5"/>
          </p:nvPr>
        </p:nvSpPr>
        <p:spPr/>
        <p:txBody>
          <a:bodyPr/>
          <a:lstStyle/>
          <a:p>
            <a:fld id="{6CFD2759-6A3E-4BBF-A787-11894C4835E7}" type="slidenum">
              <a:rPr lang="en-US" smtClean="0"/>
              <a:t>4</a:t>
            </a:fld>
            <a:endParaRPr lang="en-US"/>
          </a:p>
        </p:txBody>
      </p:sp>
    </p:spTree>
    <p:extLst>
      <p:ext uri="{BB962C8B-B14F-4D97-AF65-F5344CB8AC3E}">
        <p14:creationId xmlns:p14="http://schemas.microsoft.com/office/powerpoint/2010/main" val="125428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8414E-48D1-7E49-A89A-B4D2E1C0A7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79848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8414E-48D1-7E49-A89A-B4D2E1C0A7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25056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8414E-48D1-7E49-A89A-B4D2E1C0A7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257833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8414E-48D1-7E49-A89A-B4D2E1C0A7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83032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38414E-48D1-7E49-A89A-B4D2E1C0A7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265405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8414E-48D1-7E49-A89A-B4D2E1C0A71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336263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8414E-48D1-7E49-A89A-B4D2E1C0A712}"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172534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8414E-48D1-7E49-A89A-B4D2E1C0A712}"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51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8414E-48D1-7E49-A89A-B4D2E1C0A712}"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347823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38414E-48D1-7E49-A89A-B4D2E1C0A71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353239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38414E-48D1-7E49-A89A-B4D2E1C0A71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18EE3-288A-3F4B-82AF-E73E87CE4B14}" type="slidenum">
              <a:rPr lang="en-US" smtClean="0"/>
              <a:t>‹#›</a:t>
            </a:fld>
            <a:endParaRPr lang="en-US"/>
          </a:p>
        </p:txBody>
      </p:sp>
    </p:spTree>
    <p:extLst>
      <p:ext uri="{BB962C8B-B14F-4D97-AF65-F5344CB8AC3E}">
        <p14:creationId xmlns:p14="http://schemas.microsoft.com/office/powerpoint/2010/main" val="115360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8414E-48D1-7E49-A89A-B4D2E1C0A712}"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18EE3-288A-3F4B-82AF-E73E87CE4B14}" type="slidenum">
              <a:rPr lang="en-US" smtClean="0"/>
              <a:t>‹#›</a:t>
            </a:fld>
            <a:endParaRPr lang="en-US"/>
          </a:p>
        </p:txBody>
      </p:sp>
    </p:spTree>
    <p:extLst>
      <p:ext uri="{BB962C8B-B14F-4D97-AF65-F5344CB8AC3E}">
        <p14:creationId xmlns:p14="http://schemas.microsoft.com/office/powerpoint/2010/main" val="17528364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D210-0B21-214D-918A-35D929C809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D6595B-C400-CE44-9616-89B2E5FCCA5F}"/>
              </a:ext>
            </a:extLst>
          </p:cNvPr>
          <p:cNvSpPr>
            <a:spLocks noGrp="1"/>
          </p:cNvSpPr>
          <p:nvPr>
            <p:ph type="subTitle" idx="1"/>
          </p:nvPr>
        </p:nvSpPr>
        <p:spPr/>
        <p:txBody>
          <a:bodyPr/>
          <a:lstStyle/>
          <a:p>
            <a:endParaRPr lang="en-US"/>
          </a:p>
        </p:txBody>
      </p:sp>
      <p:pic>
        <p:nvPicPr>
          <p:cNvPr id="5" name="Picture 4" descr="A group of people walking outside a building&#10;&#10;Description automatically generated with medium confidence">
            <a:extLst>
              <a:ext uri="{FF2B5EF4-FFF2-40B4-BE49-F238E27FC236}">
                <a16:creationId xmlns:a16="http://schemas.microsoft.com/office/drawing/2014/main" id="{45977FC5-8E6F-1C4E-94AD-001BEA0C80CD}"/>
              </a:ext>
            </a:extLst>
          </p:cNvPr>
          <p:cNvPicPr>
            <a:picLocks noChangeAspect="1"/>
          </p:cNvPicPr>
          <p:nvPr/>
        </p:nvPicPr>
        <p:blipFill>
          <a:blip r:embed="rId2"/>
          <a:stretch>
            <a:fillRect/>
          </a:stretch>
        </p:blipFill>
        <p:spPr>
          <a:xfrm>
            <a:off x="0" y="-35859"/>
            <a:ext cx="12252127" cy="6929718"/>
          </a:xfrm>
          <a:prstGeom prst="rect">
            <a:avLst/>
          </a:prstGeom>
        </p:spPr>
      </p:pic>
      <p:sp>
        <p:nvSpPr>
          <p:cNvPr id="7" name="Rectangle 6">
            <a:extLst>
              <a:ext uri="{FF2B5EF4-FFF2-40B4-BE49-F238E27FC236}">
                <a16:creationId xmlns:a16="http://schemas.microsoft.com/office/drawing/2014/main" id="{AE0CB7C4-96BE-C449-A328-34F5344BEABE}"/>
              </a:ext>
            </a:extLst>
          </p:cNvPr>
          <p:cNvSpPr/>
          <p:nvPr/>
        </p:nvSpPr>
        <p:spPr>
          <a:xfrm>
            <a:off x="7216589" y="6295002"/>
            <a:ext cx="699247" cy="313765"/>
          </a:xfrm>
          <a:prstGeom prst="rect">
            <a:avLst/>
          </a:prstGeom>
          <a:solidFill>
            <a:srgbClr val="12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7E2BAD2-0F02-904B-902D-4D1E81B751C6}"/>
              </a:ext>
            </a:extLst>
          </p:cNvPr>
          <p:cNvSpPr txBox="1"/>
          <p:nvPr/>
        </p:nvSpPr>
        <p:spPr>
          <a:xfrm>
            <a:off x="7216589" y="6295002"/>
            <a:ext cx="101301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302937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193B-A2FF-8D44-88DE-F84DEDD6F6C7}"/>
              </a:ext>
            </a:extLst>
          </p:cNvPr>
          <p:cNvSpPr>
            <a:spLocks noGrp="1"/>
          </p:cNvSpPr>
          <p:nvPr>
            <p:ph type="title"/>
          </p:nvPr>
        </p:nvSpPr>
        <p:spPr>
          <a:xfrm>
            <a:off x="838200" y="557188"/>
            <a:ext cx="10515600" cy="1133499"/>
          </a:xfrm>
        </p:spPr>
        <p:txBody>
          <a:bodyPr>
            <a:normAutofit/>
          </a:bodyPr>
          <a:lstStyle/>
          <a:p>
            <a:pPr algn="ctr"/>
            <a:r>
              <a:rPr lang="en-US" sz="3600" b="1" dirty="0">
                <a:latin typeface="Arial" panose="020B0604020202020204" pitchFamily="34" charset="0"/>
                <a:cs typeface="Arial" panose="020B0604020202020204" pitchFamily="34" charset="0"/>
              </a:rPr>
              <a:t>Bellevue College’s Early Alert for Academic Support</a:t>
            </a:r>
          </a:p>
        </p:txBody>
      </p:sp>
      <p:graphicFrame>
        <p:nvGraphicFramePr>
          <p:cNvPr id="5" name="Content Placeholder 2">
            <a:extLst>
              <a:ext uri="{FF2B5EF4-FFF2-40B4-BE49-F238E27FC236}">
                <a16:creationId xmlns:a16="http://schemas.microsoft.com/office/drawing/2014/main" id="{099ED707-B348-4BCB-A466-AFE68D87A58C}"/>
              </a:ext>
            </a:extLst>
          </p:cNvPr>
          <p:cNvGraphicFramePr>
            <a:graphicFrameLocks noGrp="1"/>
          </p:cNvGraphicFramePr>
          <p:nvPr>
            <p:ph idx="1"/>
            <p:extLst>
              <p:ext uri="{D42A27DB-BD31-4B8C-83A1-F6EECF244321}">
                <p14:modId xmlns:p14="http://schemas.microsoft.com/office/powerpoint/2010/main" val="158727940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77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40A0-6D7E-B844-9A1C-F476471F3934}"/>
              </a:ext>
            </a:extLst>
          </p:cNvPr>
          <p:cNvSpPr>
            <a:spLocks noGrp="1"/>
          </p:cNvSpPr>
          <p:nvPr>
            <p:ph type="title"/>
          </p:nvPr>
        </p:nvSpPr>
        <p:spPr>
          <a:xfrm>
            <a:off x="838200" y="459863"/>
            <a:ext cx="10515600" cy="1004594"/>
          </a:xfrm>
        </p:spPr>
        <p:txBody>
          <a:bodyPr>
            <a:normAutofit/>
          </a:bodyPr>
          <a:lstStyle/>
          <a:p>
            <a:pPr algn="ctr"/>
            <a:r>
              <a:rPr lang="en-US" b="1">
                <a:solidFill>
                  <a:srgbClr val="FFFFFF"/>
                </a:solidFill>
                <a:latin typeface="Arial" panose="020B0604020202020204" pitchFamily="34" charset="0"/>
                <a:cs typeface="Arial" panose="020B0604020202020204" pitchFamily="34" charset="0"/>
              </a:rPr>
              <a:t>Early Alert Intervention Pathways</a:t>
            </a:r>
          </a:p>
        </p:txBody>
      </p:sp>
      <p:graphicFrame>
        <p:nvGraphicFramePr>
          <p:cNvPr id="4" name="Content Placeholder 3">
            <a:extLst>
              <a:ext uri="{FF2B5EF4-FFF2-40B4-BE49-F238E27FC236}">
                <a16:creationId xmlns:a16="http://schemas.microsoft.com/office/drawing/2014/main" id="{FDFE21D1-0C31-CB4E-96D3-07F4CFB0C3BE}"/>
              </a:ext>
            </a:extLst>
          </p:cNvPr>
          <p:cNvGraphicFramePr>
            <a:graphicFrameLocks noGrp="1"/>
          </p:cNvGraphicFramePr>
          <p:nvPr>
            <p:ph idx="1"/>
            <p:extLst>
              <p:ext uri="{D42A27DB-BD31-4B8C-83A1-F6EECF244321}">
                <p14:modId xmlns:p14="http://schemas.microsoft.com/office/powerpoint/2010/main" val="79621796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37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F736-7E3E-CD43-93A9-205F9514A4BC}"/>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latin typeface="+mj-lt"/>
                <a:ea typeface="+mj-ea"/>
                <a:cs typeface="+mj-cs"/>
              </a:rPr>
              <a:t>Faculty Early Alert Data- Fall 2021</a:t>
            </a:r>
          </a:p>
        </p:txBody>
      </p:sp>
      <p:graphicFrame>
        <p:nvGraphicFramePr>
          <p:cNvPr id="38" name="Content Placeholder 2">
            <a:extLst>
              <a:ext uri="{FF2B5EF4-FFF2-40B4-BE49-F238E27FC236}">
                <a16:creationId xmlns:a16="http://schemas.microsoft.com/office/drawing/2014/main" id="{B470B533-4EDA-47BD-B521-F2B80C2B8323}"/>
              </a:ext>
            </a:extLst>
          </p:cNvPr>
          <p:cNvGraphicFramePr/>
          <p:nvPr>
            <p:extLst/>
          </p:nvPr>
        </p:nvGraphicFramePr>
        <p:xfrm>
          <a:off x="4447308" y="591344"/>
          <a:ext cx="6906491" cy="558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48017AC5-943A-45D7-B08A-33D6E1235187}"/>
              </a:ext>
            </a:extLst>
          </p:cNvPr>
          <p:cNvSpPr/>
          <p:nvPr/>
        </p:nvSpPr>
        <p:spPr>
          <a:xfrm>
            <a:off x="4117107" y="4756765"/>
            <a:ext cx="7466562" cy="1798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48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F736-7E3E-CD43-93A9-205F9514A4BC}"/>
              </a:ext>
            </a:extLst>
          </p:cNvPr>
          <p:cNvSpPr>
            <a:spLocks noGrp="1"/>
          </p:cNvSpPr>
          <p:nvPr>
            <p:ph type="title"/>
          </p:nvPr>
        </p:nvSpPr>
        <p:spPr/>
        <p:txBody>
          <a:bodyPr>
            <a:normAutofit/>
          </a:bodyPr>
          <a:lstStyle/>
          <a:p>
            <a:r>
              <a:rPr lang="en-US" b="1">
                <a:latin typeface="Arial" panose="020B0604020202020204" pitchFamily="34" charset="0"/>
                <a:cs typeface="Arial" panose="020B0604020202020204" pitchFamily="34" charset="0"/>
              </a:rPr>
              <a:t>Early Alert Data- Fall 2021</a:t>
            </a:r>
          </a:p>
        </p:txBody>
      </p:sp>
      <p:sp>
        <p:nvSpPr>
          <p:cNvPr id="19" name="Content Placeholder 2">
            <a:extLst>
              <a:ext uri="{FF2B5EF4-FFF2-40B4-BE49-F238E27FC236}">
                <a16:creationId xmlns:a16="http://schemas.microsoft.com/office/drawing/2014/main" id="{BE60AF33-6A91-454B-BC38-E701EB20D510}"/>
              </a:ext>
            </a:extLst>
          </p:cNvPr>
          <p:cNvSpPr>
            <a:spLocks noGrp="1"/>
          </p:cNvSpPr>
          <p:nvPr>
            <p:ph idx="1"/>
          </p:nvPr>
        </p:nvSpPr>
        <p:spPr>
          <a:xfrm>
            <a:off x="838200" y="1825625"/>
            <a:ext cx="5393361" cy="4351338"/>
          </a:xfrm>
        </p:spPr>
        <p:txBody>
          <a:bodyPr>
            <a:normAutofit/>
          </a:bodyPr>
          <a:lstStyle/>
          <a:p>
            <a:r>
              <a:rPr lang="en-US" dirty="0"/>
              <a:t>Total alerts: 590</a:t>
            </a:r>
          </a:p>
          <a:p>
            <a:r>
              <a:rPr lang="en-US" dirty="0"/>
              <a:t>General Students* alerts: 393 (66.61%)</a:t>
            </a:r>
          </a:p>
          <a:p>
            <a:r>
              <a:rPr lang="en-US" dirty="0"/>
              <a:t>International Student alerts: 45 (7.63%)</a:t>
            </a:r>
          </a:p>
          <a:p>
            <a:r>
              <a:rPr lang="en-US" dirty="0"/>
              <a:t>Running Start alerts: 129 (21.86%)</a:t>
            </a:r>
          </a:p>
          <a:p>
            <a:r>
              <a:rPr lang="en-US" dirty="0"/>
              <a:t>Workforce Student alerts: 23 (3.9%)</a:t>
            </a:r>
          </a:p>
        </p:txBody>
      </p:sp>
      <p:pic>
        <p:nvPicPr>
          <p:cNvPr id="7" name="Graphic 6" descr="Target Audience">
            <a:extLst>
              <a:ext uri="{FF2B5EF4-FFF2-40B4-BE49-F238E27FC236}">
                <a16:creationId xmlns:a16="http://schemas.microsoft.com/office/drawing/2014/main" id="{33C09059-0236-4076-8776-0B7B025C5F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3" name="TextBox 2">
            <a:extLst>
              <a:ext uri="{FF2B5EF4-FFF2-40B4-BE49-F238E27FC236}">
                <a16:creationId xmlns:a16="http://schemas.microsoft.com/office/drawing/2014/main" id="{2014E52D-BD76-4573-94E9-2458C81F524C}"/>
              </a:ext>
            </a:extLst>
          </p:cNvPr>
          <p:cNvSpPr txBox="1"/>
          <p:nvPr/>
        </p:nvSpPr>
        <p:spPr>
          <a:xfrm>
            <a:off x="298701" y="6169145"/>
            <a:ext cx="8922059" cy="584775"/>
          </a:xfrm>
          <a:prstGeom prst="rect">
            <a:avLst/>
          </a:prstGeom>
          <a:noFill/>
        </p:spPr>
        <p:txBody>
          <a:bodyPr wrap="square" rtlCol="0">
            <a:spAutoFit/>
          </a:bodyPr>
          <a:lstStyle/>
          <a:p>
            <a:r>
              <a:rPr lang="en-US" sz="1600" dirty="0"/>
              <a:t>*General students are all students, including bachelor’s program students, excluding Running Start, International, and Workforce </a:t>
            </a:r>
            <a:r>
              <a:rPr lang="en-US" sz="1600"/>
              <a:t>Education students.</a:t>
            </a:r>
            <a:endParaRPr lang="en-US" sz="1600" dirty="0"/>
          </a:p>
        </p:txBody>
      </p:sp>
    </p:spTree>
    <p:extLst>
      <p:ext uri="{BB962C8B-B14F-4D97-AF65-F5344CB8AC3E}">
        <p14:creationId xmlns:p14="http://schemas.microsoft.com/office/powerpoint/2010/main" val="42742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E72B828-0D0F-5B4F-98CD-C6C0AAD1144E}"/>
              </a:ext>
            </a:extLst>
          </p:cNvPr>
          <p:cNvGraphicFramePr>
            <a:graphicFrameLocks noGrp="1"/>
          </p:cNvGraphicFramePr>
          <p:nvPr>
            <p:ph idx="1"/>
            <p:extLst>
              <p:ext uri="{D42A27DB-BD31-4B8C-83A1-F6EECF244321}">
                <p14:modId xmlns:p14="http://schemas.microsoft.com/office/powerpoint/2010/main" val="2425773560"/>
              </p:ext>
            </p:extLst>
          </p:nvPr>
        </p:nvGraphicFramePr>
        <p:xfrm>
          <a:off x="579496" y="1058540"/>
          <a:ext cx="11033007" cy="529781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67DB5E1F-C345-4D32-A142-0A21354F72BC}"/>
              </a:ext>
            </a:extLst>
          </p:cNvPr>
          <p:cNvSpPr/>
          <p:nvPr/>
        </p:nvSpPr>
        <p:spPr>
          <a:xfrm>
            <a:off x="461818" y="1182255"/>
            <a:ext cx="2493818" cy="52978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28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72D7F6-A989-4043-9C9E-4752179EF1CF}"/>
              </a:ext>
            </a:extLst>
          </p:cNvPr>
          <p:cNvSpPr txBox="1">
            <a:spLocks/>
          </p:cNvSpPr>
          <p:nvPr/>
        </p:nvSpPr>
        <p:spPr>
          <a:xfrm>
            <a:off x="575915" y="974182"/>
            <a:ext cx="4699850" cy="5885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latin typeface="+mn-lt"/>
              </a:rPr>
              <a:t>Math:  26 out of 52 alerts were pre-college Math.</a:t>
            </a:r>
            <a:br>
              <a:rPr lang="en-US" sz="2800" dirty="0">
                <a:latin typeface="+mn-lt"/>
              </a:rPr>
            </a:br>
            <a:br>
              <a:rPr lang="en-US" sz="2800" dirty="0">
                <a:latin typeface="+mn-lt"/>
              </a:rPr>
            </a:br>
            <a:br>
              <a:rPr lang="en-US" sz="2800" dirty="0">
                <a:latin typeface="+mn-lt"/>
              </a:rPr>
            </a:br>
            <a:br>
              <a:rPr lang="en-US" sz="2800" dirty="0">
                <a:latin typeface="+mn-lt"/>
              </a:rPr>
            </a:br>
            <a:r>
              <a:rPr lang="en-US" sz="2800" dirty="0">
                <a:latin typeface="+mn-lt"/>
              </a:rPr>
              <a:t>English:  21 out of 83 alerts were for pre-college English.</a:t>
            </a:r>
            <a:br>
              <a:rPr lang="en-US" sz="2800" dirty="0">
                <a:latin typeface="+mn-lt"/>
              </a:rPr>
            </a:br>
            <a:br>
              <a:rPr lang="en-US" sz="2800" dirty="0">
                <a:latin typeface="+mn-lt"/>
              </a:rPr>
            </a:br>
            <a:br>
              <a:rPr lang="en-US" sz="2800" dirty="0">
                <a:latin typeface="+mn-lt"/>
              </a:rPr>
            </a:br>
            <a:br>
              <a:rPr lang="en-US" sz="2800" dirty="0">
                <a:latin typeface="+mn-lt"/>
              </a:rPr>
            </a:br>
            <a:r>
              <a:rPr lang="en-US" sz="2800" dirty="0">
                <a:latin typeface="+mn-lt"/>
              </a:rPr>
              <a:t>Psychology:  25 out of 53 alerts were PSYC&amp;100. </a:t>
            </a:r>
            <a:br>
              <a:rPr lang="en-US" sz="2800" dirty="0">
                <a:latin typeface="+mn-lt"/>
              </a:rPr>
            </a:br>
            <a:br>
              <a:rPr lang="en-US" sz="2800" dirty="0">
                <a:latin typeface="+mn-lt"/>
              </a:rPr>
            </a:br>
            <a:endParaRPr lang="en-US" sz="2800" dirty="0">
              <a:latin typeface="+mn-lt"/>
            </a:endParaRPr>
          </a:p>
        </p:txBody>
      </p:sp>
      <p:graphicFrame>
        <p:nvGraphicFramePr>
          <p:cNvPr id="5" name="Content Placeholder 2">
            <a:extLst>
              <a:ext uri="{FF2B5EF4-FFF2-40B4-BE49-F238E27FC236}">
                <a16:creationId xmlns:a16="http://schemas.microsoft.com/office/drawing/2014/main" id="{DFCB532B-6C12-4C3C-B9B9-5570FAE1DF70}"/>
              </a:ext>
            </a:extLst>
          </p:cNvPr>
          <p:cNvGraphicFramePr>
            <a:graphicFrameLocks noGrp="1"/>
          </p:cNvGraphicFramePr>
          <p:nvPr>
            <p:ph idx="1"/>
            <p:extLst>
              <p:ext uri="{D42A27DB-BD31-4B8C-83A1-F6EECF244321}">
                <p14:modId xmlns:p14="http://schemas.microsoft.com/office/powerpoint/2010/main" val="783793475"/>
              </p:ext>
            </p:extLst>
          </p:nvPr>
        </p:nvGraphicFramePr>
        <p:xfrm>
          <a:off x="5725830" y="1041615"/>
          <a:ext cx="5744685" cy="472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19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76B1C0-14C7-4E44-8A6E-14CBE50DBCC0}"/>
              </a:ext>
            </a:extLst>
          </p:cNvPr>
          <p:cNvGraphicFramePr>
            <a:graphicFrameLocks noGrp="1"/>
          </p:cNvGraphicFramePr>
          <p:nvPr>
            <p:ph idx="1"/>
            <p:extLst>
              <p:ext uri="{D42A27DB-BD31-4B8C-83A1-F6EECF244321}">
                <p14:modId xmlns:p14="http://schemas.microsoft.com/office/powerpoint/2010/main" val="2845641348"/>
              </p:ext>
            </p:extLst>
          </p:nvPr>
        </p:nvGraphicFramePr>
        <p:xfrm>
          <a:off x="591064" y="785361"/>
          <a:ext cx="11197282" cy="5287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02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6CBA-7941-4D44-955D-778464AC1ADA}"/>
              </a:ext>
            </a:extLst>
          </p:cNvPr>
          <p:cNvSpPr>
            <a:spLocks noGrp="1"/>
          </p:cNvSpPr>
          <p:nvPr>
            <p:ph type="title"/>
          </p:nvPr>
        </p:nvSpPr>
        <p:spPr>
          <a:xfrm>
            <a:off x="643467" y="321734"/>
            <a:ext cx="10905066" cy="1135737"/>
          </a:xfrm>
        </p:spPr>
        <p:txBody>
          <a:bodyPr>
            <a:normAutofit/>
          </a:bodyPr>
          <a:lstStyle/>
          <a:p>
            <a:r>
              <a:rPr lang="en-US" sz="3600"/>
              <a:t>MAIN STUDENT TOPICS ON CALLS/EMAILS</a:t>
            </a:r>
          </a:p>
        </p:txBody>
      </p:sp>
      <p:graphicFrame>
        <p:nvGraphicFramePr>
          <p:cNvPr id="18" name="Content Placeholder 2">
            <a:extLst>
              <a:ext uri="{FF2B5EF4-FFF2-40B4-BE49-F238E27FC236}">
                <a16:creationId xmlns:a16="http://schemas.microsoft.com/office/drawing/2014/main" id="{A5E4AC07-E91B-471A-8AA6-D22FCD5F7BC5}"/>
              </a:ext>
            </a:extLst>
          </p:cNvPr>
          <p:cNvGraphicFramePr>
            <a:graphicFrameLocks noGrp="1"/>
          </p:cNvGraphicFramePr>
          <p:nvPr>
            <p:ph idx="1"/>
            <p:extLst>
              <p:ext uri="{D42A27DB-BD31-4B8C-83A1-F6EECF244321}">
                <p14:modId xmlns:p14="http://schemas.microsoft.com/office/powerpoint/2010/main" val="10472825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29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958A919F166C46B4AB4AFD19193188" ma:contentTypeVersion="13" ma:contentTypeDescription="Create a new document." ma:contentTypeScope="" ma:versionID="afd3c10e14f00f5c06f61b5d5bec100c">
  <xsd:schema xmlns:xsd="http://www.w3.org/2001/XMLSchema" xmlns:xs="http://www.w3.org/2001/XMLSchema" xmlns:p="http://schemas.microsoft.com/office/2006/metadata/properties" xmlns:ns3="f8c22d81-96a2-4e77-9ab4-e5f2f346ec80" xmlns:ns4="88154991-d99a-4cdb-8010-ba38ea398f43" targetNamespace="http://schemas.microsoft.com/office/2006/metadata/properties" ma:root="true" ma:fieldsID="5b8f4ba334ca74c9da36f02e06aae3d9" ns3:_="" ns4:_="">
    <xsd:import namespace="f8c22d81-96a2-4e77-9ab4-e5f2f346ec80"/>
    <xsd:import namespace="88154991-d99a-4cdb-8010-ba38ea398f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22d81-96a2-4e77-9ab4-e5f2f346e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54991-d99a-4cdb-8010-ba38ea398f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2A628-8E9C-46F4-9791-7181F03E9C58}">
  <ds:schemaRefs>
    <ds:schemaRef ds:uri="http://schemas.microsoft.com/sharepoint/v3/contenttype/forms"/>
  </ds:schemaRefs>
</ds:datastoreItem>
</file>

<file path=customXml/itemProps2.xml><?xml version="1.0" encoding="utf-8"?>
<ds:datastoreItem xmlns:ds="http://schemas.openxmlformats.org/officeDocument/2006/customXml" ds:itemID="{2B1E221B-08A3-43F2-BF10-9A69399AE843}">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f8c22d81-96a2-4e77-9ab4-e5f2f346ec80"/>
    <ds:schemaRef ds:uri="88154991-d99a-4cdb-8010-ba38ea398f4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CF5B30D-6C97-4E2E-8786-51717213D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22d81-96a2-4e77-9ab4-e5f2f346ec80"/>
    <ds:schemaRef ds:uri="88154991-d99a-4cdb-8010-ba38ea398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7102</TotalTime>
  <Words>444</Words>
  <Application>Microsoft Office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Bellevue College’s Early Alert for Academic Support</vt:lpstr>
      <vt:lpstr>Early Alert Intervention Pathways</vt:lpstr>
      <vt:lpstr>Faculty Early Alert Data- Fall 2021</vt:lpstr>
      <vt:lpstr>Early Alert Data- Fall 2021</vt:lpstr>
      <vt:lpstr>PowerPoint Presentation</vt:lpstr>
      <vt:lpstr>PowerPoint Presentation</vt:lpstr>
      <vt:lpstr>PowerPoint Presentation</vt:lpstr>
      <vt:lpstr>MAIN STUDENT TOPICS ON CALLS/EMAILS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Antonucci</dc:creator>
  <cp:lastModifiedBy>MelissaE Martinez</cp:lastModifiedBy>
  <cp:revision>8</cp:revision>
  <dcterms:created xsi:type="dcterms:W3CDTF">2021-12-07T01:57:53Z</dcterms:created>
  <dcterms:modified xsi:type="dcterms:W3CDTF">2022-01-05T21:10:24Z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0x01010045958A919F166C46B4AB4AFD19193188</vt:lpwstr>
  </property>
</Properties>
</file>