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Override1.xml" ContentType="application/vnd.openxmlformats-officedocument.themeOverr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0" r:id="rId4"/>
  </p:sldMasterIdLst>
  <p:sldIdLst>
    <p:sldId id="256" r:id="rId5"/>
    <p:sldId id="273" r:id="rId6"/>
    <p:sldId id="274" r:id="rId7"/>
    <p:sldId id="258" r:id="rId8"/>
    <p:sldId id="269" r:id="rId9"/>
    <p:sldId id="260" r:id="rId10"/>
    <p:sldId id="257" r:id="rId11"/>
    <p:sldId id="261" r:id="rId12"/>
    <p:sldId id="263" r:id="rId13"/>
    <p:sldId id="278" r:id="rId14"/>
    <p:sldId id="267" r:id="rId15"/>
    <p:sldId id="266" r:id="rId16"/>
    <p:sldId id="268" r:id="rId17"/>
    <p:sldId id="265" r:id="rId18"/>
    <p:sldId id="270" r:id="rId19"/>
    <p:sldId id="282" r:id="rId20"/>
    <p:sldId id="281" r:id="rId21"/>
    <p:sldId id="279" r:id="rId22"/>
    <p:sldId id="259" r:id="rId23"/>
    <p:sldId id="284" r:id="rId24"/>
    <p:sldId id="271" r:id="rId25"/>
    <p:sldId id="285" r:id="rId26"/>
    <p:sldId id="283" r:id="rId27"/>
    <p:sldId id="277" r:id="rId28"/>
    <p:sldId id="276" r:id="rId2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Warda Zaman" initials="WZ" lastIdx="1" clrIdx="0">
    <p:extLst>
      <p:ext uri="{19B8F6BF-5375-455C-9EA6-DF929625EA0E}">
        <p15:presenceInfo xmlns:p15="http://schemas.microsoft.com/office/powerpoint/2012/main" userId="S::warda.zaman@bellevuecollege.edu::91f50c7c-6080-40e2-9045-94e30db95533" providerId="AD"/>
      </p:ext>
    </p:extLst>
  </p:cmAuthor>
  <p:cmAuthor id="2" name="Leslie Heizer Newquist" initials="LN" lastIdx="3" clrIdx="1">
    <p:extLst>
      <p:ext uri="{19B8F6BF-5375-455C-9EA6-DF929625EA0E}">
        <p15:presenceInfo xmlns:p15="http://schemas.microsoft.com/office/powerpoint/2012/main" userId="S::leslie.newquist@bellevuecollege.edu::7bc0ffeb-c117-48ac-84af-19c43c14aab1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99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411574E-0334-4ADA-06DE-02C5D5465E3B}" v="20" dt="2020-08-27T15:33:30.235"/>
    <p1510:client id="{25D214C0-47BB-4BFE-9D4E-352E7F3F4C41}" v="7" dt="2020-08-20T16:51:55.401"/>
    <p1510:client id="{2FE249D8-792A-4D15-7F47-0C21CE46215A}" v="42" dt="2020-08-27T16:48:45.987"/>
    <p1510:client id="{34212812-BB3E-8768-E618-845DDB7C6083}" v="291" dt="2020-08-17T17:04:44.954"/>
    <p1510:client id="{D5A8849C-DDFB-44AA-B8FC-5EAA57BE254C}" v="68" dt="2020-08-20T16:45:20.60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7" d="100"/>
          <a:sy n="87" d="100"/>
        </p:scale>
        <p:origin x="66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microsoft.com/office/2015/10/relationships/revisionInfo" Target="revisionInfo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commentAuthors" Target="commentAuthors.xml"/><Relationship Id="rId35" Type="http://schemas.microsoft.com/office/2016/11/relationships/changesInfo" Target="changesInfos/changesInfo1.xml"/><Relationship Id="rId8" Type="http://schemas.openxmlformats.org/officeDocument/2006/relationships/slide" Target="slides/slide4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Warda Zaman" userId="S::warda.zaman@bellevuecollege.edu::91f50c7c-6080-40e2-9045-94e30db95533" providerId="AD" clId="Web-{099996EF-B01A-7E98-D6AF-3D2A7EBAB307}"/>
    <pc:docChg chg="">
      <pc:chgData name="Warda Zaman" userId="S::warda.zaman@bellevuecollege.edu::91f50c7c-6080-40e2-9045-94e30db95533" providerId="AD" clId="Web-{099996EF-B01A-7E98-D6AF-3D2A7EBAB307}" dt="2020-08-13T17:08:22.801" v="0"/>
      <pc:docMkLst>
        <pc:docMk/>
      </pc:docMkLst>
    </pc:docChg>
  </pc:docChgLst>
  <pc:docChgLst>
    <pc:chgData name="Megan Kaptik" userId="S::megan.kaptik@bellevuecollege.edu::2f094116-9987-4432-beb1-d74999cd6cfb" providerId="AD" clId="Web-{2411574E-0334-4ADA-06DE-02C5D5465E3B}"/>
    <pc:docChg chg="modSld">
      <pc:chgData name="Megan Kaptik" userId="S::megan.kaptik@bellevuecollege.edu::2f094116-9987-4432-beb1-d74999cd6cfb" providerId="AD" clId="Web-{2411574E-0334-4ADA-06DE-02C5D5465E3B}" dt="2020-08-27T15:33:30.235" v="18"/>
      <pc:docMkLst>
        <pc:docMk/>
      </pc:docMkLst>
      <pc:sldChg chg="addSp delSp modSp delCm">
        <pc:chgData name="Megan Kaptik" userId="S::megan.kaptik@bellevuecollege.edu::2f094116-9987-4432-beb1-d74999cd6cfb" providerId="AD" clId="Web-{2411574E-0334-4ADA-06DE-02C5D5465E3B}" dt="2020-08-27T15:33:30.235" v="18"/>
        <pc:sldMkLst>
          <pc:docMk/>
          <pc:sldMk cId="3373344139" sldId="258"/>
        </pc:sldMkLst>
        <pc:spChg chg="del mod">
          <ac:chgData name="Megan Kaptik" userId="S::megan.kaptik@bellevuecollege.edu::2f094116-9987-4432-beb1-d74999cd6cfb" providerId="AD" clId="Web-{2411574E-0334-4ADA-06DE-02C5D5465E3B}" dt="2020-08-27T15:33:21.938" v="17"/>
          <ac:spMkLst>
            <pc:docMk/>
            <pc:sldMk cId="3373344139" sldId="258"/>
            <ac:spMk id="3" creationId="{12EB7716-E15A-4D9A-B8EC-5A27089CAA13}"/>
          </ac:spMkLst>
        </pc:spChg>
        <pc:graphicFrameChg chg="add">
          <ac:chgData name="Megan Kaptik" userId="S::megan.kaptik@bellevuecollege.edu::2f094116-9987-4432-beb1-d74999cd6cfb" providerId="AD" clId="Web-{2411574E-0334-4ADA-06DE-02C5D5465E3B}" dt="2020-08-27T15:33:21.938" v="17"/>
          <ac:graphicFrameMkLst>
            <pc:docMk/>
            <pc:sldMk cId="3373344139" sldId="258"/>
            <ac:graphicFrameMk id="2" creationId="{BD079818-1FEF-4F32-A0F8-6701D29DBC5A}"/>
          </ac:graphicFrameMkLst>
        </pc:graphicFrameChg>
      </pc:sldChg>
      <pc:sldChg chg="delCm">
        <pc:chgData name="Megan Kaptik" userId="S::megan.kaptik@bellevuecollege.edu::2f094116-9987-4432-beb1-d74999cd6cfb" providerId="AD" clId="Web-{2411574E-0334-4ADA-06DE-02C5D5465E3B}" dt="2020-08-27T15:32:43.156" v="7"/>
        <pc:sldMkLst>
          <pc:docMk/>
          <pc:sldMk cId="3040939035" sldId="263"/>
        </pc:sldMkLst>
      </pc:sldChg>
      <pc:sldChg chg="modSp delCm">
        <pc:chgData name="Megan Kaptik" userId="S::megan.kaptik@bellevuecollege.edu::2f094116-9987-4432-beb1-d74999cd6cfb" providerId="AD" clId="Web-{2411574E-0334-4ADA-06DE-02C5D5465E3B}" dt="2020-08-27T15:32:28.156" v="5" actId="20577"/>
        <pc:sldMkLst>
          <pc:docMk/>
          <pc:sldMk cId="3563593288" sldId="267"/>
        </pc:sldMkLst>
        <pc:spChg chg="mod">
          <ac:chgData name="Megan Kaptik" userId="S::megan.kaptik@bellevuecollege.edu::2f094116-9987-4432-beb1-d74999cd6cfb" providerId="AD" clId="Web-{2411574E-0334-4ADA-06DE-02C5D5465E3B}" dt="2020-08-27T15:32:28.156" v="5" actId="20577"/>
          <ac:spMkLst>
            <pc:docMk/>
            <pc:sldMk cId="3563593288" sldId="267"/>
            <ac:spMk id="6" creationId="{FCE4DEAE-CA3B-4524-A1B6-EB21E103D82A}"/>
          </ac:spMkLst>
        </pc:spChg>
      </pc:sldChg>
    </pc:docChg>
  </pc:docChgLst>
  <pc:docChgLst>
    <pc:chgData name="Nicole Beattie" userId="S::nicole.beattie@bellevuecollege.edu::d5a64c1c-00e6-47c8-9ce8-9b4d2ada2eb4" providerId="AD" clId="Web-{2FE249D8-792A-4D15-7F47-0C21CE46215A}"/>
    <pc:docChg chg="modSld">
      <pc:chgData name="Nicole Beattie" userId="S::nicole.beattie@bellevuecollege.edu::d5a64c1c-00e6-47c8-9ce8-9b4d2ada2eb4" providerId="AD" clId="Web-{2FE249D8-792A-4D15-7F47-0C21CE46215A}" dt="2020-08-27T16:48:41.877" v="35" actId="20577"/>
      <pc:docMkLst>
        <pc:docMk/>
      </pc:docMkLst>
      <pc:sldChg chg="modSp">
        <pc:chgData name="Nicole Beattie" userId="S::nicole.beattie@bellevuecollege.edu::d5a64c1c-00e6-47c8-9ce8-9b4d2ada2eb4" providerId="AD" clId="Web-{2FE249D8-792A-4D15-7F47-0C21CE46215A}" dt="2020-08-27T16:46:03.126" v="3" actId="20577"/>
        <pc:sldMkLst>
          <pc:docMk/>
          <pc:sldMk cId="3373344139" sldId="258"/>
        </pc:sldMkLst>
        <pc:graphicFrameChg chg="modGraphic">
          <ac:chgData name="Nicole Beattie" userId="S::nicole.beattie@bellevuecollege.edu::d5a64c1c-00e6-47c8-9ce8-9b4d2ada2eb4" providerId="AD" clId="Web-{2FE249D8-792A-4D15-7F47-0C21CE46215A}" dt="2020-08-27T16:46:03.126" v="3" actId="20577"/>
          <ac:graphicFrameMkLst>
            <pc:docMk/>
            <pc:sldMk cId="3373344139" sldId="258"/>
            <ac:graphicFrameMk id="2" creationId="{BD079818-1FEF-4F32-A0F8-6701D29DBC5A}"/>
          </ac:graphicFrameMkLst>
        </pc:graphicFrameChg>
      </pc:sldChg>
      <pc:sldChg chg="modSp">
        <pc:chgData name="Nicole Beattie" userId="S::nicole.beattie@bellevuecollege.edu::d5a64c1c-00e6-47c8-9ce8-9b4d2ada2eb4" providerId="AD" clId="Web-{2FE249D8-792A-4D15-7F47-0C21CE46215A}" dt="2020-08-27T16:46:19.798" v="5" actId="20577"/>
        <pc:sldMkLst>
          <pc:docMk/>
          <pc:sldMk cId="1782032027" sldId="260"/>
        </pc:sldMkLst>
        <pc:spChg chg="mod">
          <ac:chgData name="Nicole Beattie" userId="S::nicole.beattie@bellevuecollege.edu::d5a64c1c-00e6-47c8-9ce8-9b4d2ada2eb4" providerId="AD" clId="Web-{2FE249D8-792A-4D15-7F47-0C21CE46215A}" dt="2020-08-27T16:46:19.798" v="5" actId="20577"/>
          <ac:spMkLst>
            <pc:docMk/>
            <pc:sldMk cId="1782032027" sldId="260"/>
            <ac:spMk id="3" creationId="{95326CC5-BB66-49F1-9FA8-ADAD9EC502DC}"/>
          </ac:spMkLst>
        </pc:spChg>
      </pc:sldChg>
      <pc:sldChg chg="modSp">
        <pc:chgData name="Nicole Beattie" userId="S::nicole.beattie@bellevuecollege.edu::d5a64c1c-00e6-47c8-9ce8-9b4d2ada2eb4" providerId="AD" clId="Web-{2FE249D8-792A-4D15-7F47-0C21CE46215A}" dt="2020-08-27T16:46:46.486" v="16" actId="20577"/>
        <pc:sldMkLst>
          <pc:docMk/>
          <pc:sldMk cId="3040939035" sldId="263"/>
        </pc:sldMkLst>
        <pc:spChg chg="mod">
          <ac:chgData name="Nicole Beattie" userId="S::nicole.beattie@bellevuecollege.edu::d5a64c1c-00e6-47c8-9ce8-9b4d2ada2eb4" providerId="AD" clId="Web-{2FE249D8-792A-4D15-7F47-0C21CE46215A}" dt="2020-08-27T16:46:46.486" v="16" actId="20577"/>
          <ac:spMkLst>
            <pc:docMk/>
            <pc:sldMk cId="3040939035" sldId="263"/>
            <ac:spMk id="5" creationId="{9A1AE185-B3C6-47B7-B0D2-78FAC3E8C785}"/>
          </ac:spMkLst>
        </pc:spChg>
      </pc:sldChg>
      <pc:sldChg chg="modSp">
        <pc:chgData name="Nicole Beattie" userId="S::nicole.beattie@bellevuecollege.edu::d5a64c1c-00e6-47c8-9ce8-9b4d2ada2eb4" providerId="AD" clId="Web-{2FE249D8-792A-4D15-7F47-0C21CE46215A}" dt="2020-08-27T16:47:52.939" v="30" actId="20577"/>
        <pc:sldMkLst>
          <pc:docMk/>
          <pc:sldMk cId="3589283451" sldId="265"/>
        </pc:sldMkLst>
        <pc:spChg chg="mod">
          <ac:chgData name="Nicole Beattie" userId="S::nicole.beattie@bellevuecollege.edu::d5a64c1c-00e6-47c8-9ce8-9b4d2ada2eb4" providerId="AD" clId="Web-{2FE249D8-792A-4D15-7F47-0C21CE46215A}" dt="2020-08-27T16:47:52.939" v="30" actId="20577"/>
          <ac:spMkLst>
            <pc:docMk/>
            <pc:sldMk cId="3589283451" sldId="265"/>
            <ac:spMk id="6" creationId="{FCE4DEAE-CA3B-4524-A1B6-EB21E103D82A}"/>
          </ac:spMkLst>
        </pc:spChg>
      </pc:sldChg>
      <pc:sldChg chg="modSp">
        <pc:chgData name="Nicole Beattie" userId="S::nicole.beattie@bellevuecollege.edu::d5a64c1c-00e6-47c8-9ce8-9b4d2ada2eb4" providerId="AD" clId="Web-{2FE249D8-792A-4D15-7F47-0C21CE46215A}" dt="2020-08-27T16:47:16.470" v="20" actId="20577"/>
        <pc:sldMkLst>
          <pc:docMk/>
          <pc:sldMk cId="3640696093" sldId="266"/>
        </pc:sldMkLst>
        <pc:spChg chg="mod">
          <ac:chgData name="Nicole Beattie" userId="S::nicole.beattie@bellevuecollege.edu::d5a64c1c-00e6-47c8-9ce8-9b4d2ada2eb4" providerId="AD" clId="Web-{2FE249D8-792A-4D15-7F47-0C21CE46215A}" dt="2020-08-27T16:47:16.470" v="20" actId="20577"/>
          <ac:spMkLst>
            <pc:docMk/>
            <pc:sldMk cId="3640696093" sldId="266"/>
            <ac:spMk id="6" creationId="{FCE4DEAE-CA3B-4524-A1B6-EB21E103D82A}"/>
          </ac:spMkLst>
        </pc:spChg>
      </pc:sldChg>
      <pc:sldChg chg="modSp">
        <pc:chgData name="Nicole Beattie" userId="S::nicole.beattie@bellevuecollege.edu::d5a64c1c-00e6-47c8-9ce8-9b4d2ada2eb4" providerId="AD" clId="Web-{2FE249D8-792A-4D15-7F47-0C21CE46215A}" dt="2020-08-27T16:47:26.564" v="24" actId="20577"/>
        <pc:sldMkLst>
          <pc:docMk/>
          <pc:sldMk cId="1079330763" sldId="268"/>
        </pc:sldMkLst>
        <pc:spChg chg="mod">
          <ac:chgData name="Nicole Beattie" userId="S::nicole.beattie@bellevuecollege.edu::d5a64c1c-00e6-47c8-9ce8-9b4d2ada2eb4" providerId="AD" clId="Web-{2FE249D8-792A-4D15-7F47-0C21CE46215A}" dt="2020-08-27T16:47:26.564" v="24" actId="20577"/>
          <ac:spMkLst>
            <pc:docMk/>
            <pc:sldMk cId="1079330763" sldId="268"/>
            <ac:spMk id="6" creationId="{FCE4DEAE-CA3B-4524-A1B6-EB21E103D82A}"/>
          </ac:spMkLst>
        </pc:spChg>
      </pc:sldChg>
      <pc:sldChg chg="modSp">
        <pc:chgData name="Nicole Beattie" userId="S::nicole.beattie@bellevuecollege.edu::d5a64c1c-00e6-47c8-9ce8-9b4d2ada2eb4" providerId="AD" clId="Web-{2FE249D8-792A-4D15-7F47-0C21CE46215A}" dt="2020-08-27T16:48:24.783" v="34" actId="20577"/>
        <pc:sldMkLst>
          <pc:docMk/>
          <pc:sldMk cId="1796020767" sldId="284"/>
        </pc:sldMkLst>
        <pc:spChg chg="mod">
          <ac:chgData name="Nicole Beattie" userId="S::nicole.beattie@bellevuecollege.edu::d5a64c1c-00e6-47c8-9ce8-9b4d2ada2eb4" providerId="AD" clId="Web-{2FE249D8-792A-4D15-7F47-0C21CE46215A}" dt="2020-08-27T16:48:24.783" v="34" actId="20577"/>
          <ac:spMkLst>
            <pc:docMk/>
            <pc:sldMk cId="1796020767" sldId="284"/>
            <ac:spMk id="3" creationId="{CA2A83C7-BC11-42E4-A46A-F63A69615914}"/>
          </ac:spMkLst>
        </pc:spChg>
      </pc:sldChg>
      <pc:sldChg chg="modSp">
        <pc:chgData name="Nicole Beattie" userId="S::nicole.beattie@bellevuecollege.edu::d5a64c1c-00e6-47c8-9ce8-9b4d2ada2eb4" providerId="AD" clId="Web-{2FE249D8-792A-4D15-7F47-0C21CE46215A}" dt="2020-08-27T16:48:41.877" v="35" actId="20577"/>
        <pc:sldMkLst>
          <pc:docMk/>
          <pc:sldMk cId="476753403" sldId="285"/>
        </pc:sldMkLst>
        <pc:spChg chg="mod">
          <ac:chgData name="Nicole Beattie" userId="S::nicole.beattie@bellevuecollege.edu::d5a64c1c-00e6-47c8-9ce8-9b4d2ada2eb4" providerId="AD" clId="Web-{2FE249D8-792A-4D15-7F47-0C21CE46215A}" dt="2020-08-27T16:48:41.877" v="35" actId="20577"/>
          <ac:spMkLst>
            <pc:docMk/>
            <pc:sldMk cId="476753403" sldId="285"/>
            <ac:spMk id="2" creationId="{604F1228-1057-4C9B-A882-55FB75DBAB61}"/>
          </ac:spMkLst>
        </pc:spChg>
      </pc:sldChg>
    </pc:docChg>
  </pc:docChgLst>
  <pc:docChgLst>
    <pc:chgData name="Megan Kaptik" userId="2f094116-9987-4432-beb1-d74999cd6cfb" providerId="ADAL" clId="{FC3B18CD-2A5B-43E7-86B7-E5ABAD0B84F7}"/>
    <pc:docChg chg="undo redo custSel addSld delSld modSld sldOrd modMainMaster">
      <pc:chgData name="Megan Kaptik" userId="2f094116-9987-4432-beb1-d74999cd6cfb" providerId="ADAL" clId="{FC3B18CD-2A5B-43E7-86B7-E5ABAD0B84F7}" dt="2020-08-17T21:50:00.006" v="4071" actId="108"/>
      <pc:docMkLst>
        <pc:docMk/>
      </pc:docMkLst>
      <pc:sldChg chg="modSp">
        <pc:chgData name="Megan Kaptik" userId="2f094116-9987-4432-beb1-d74999cd6cfb" providerId="ADAL" clId="{FC3B18CD-2A5B-43E7-86B7-E5ABAD0B84F7}" dt="2020-08-13T20:29:21.663" v="2778" actId="255"/>
        <pc:sldMkLst>
          <pc:docMk/>
          <pc:sldMk cId="51507562" sldId="256"/>
        </pc:sldMkLst>
        <pc:spChg chg="mod">
          <ac:chgData name="Megan Kaptik" userId="2f094116-9987-4432-beb1-d74999cd6cfb" providerId="ADAL" clId="{FC3B18CD-2A5B-43E7-86B7-E5ABAD0B84F7}" dt="2020-08-13T20:29:21.663" v="2778" actId="255"/>
          <ac:spMkLst>
            <pc:docMk/>
            <pc:sldMk cId="51507562" sldId="256"/>
            <ac:spMk id="2" creationId="{B2AE9D9D-C807-420F-B00C-E4456BA34ECE}"/>
          </ac:spMkLst>
        </pc:spChg>
      </pc:sldChg>
      <pc:sldChg chg="addSp delSp modSp">
        <pc:chgData name="Megan Kaptik" userId="2f094116-9987-4432-beb1-d74999cd6cfb" providerId="ADAL" clId="{FC3B18CD-2A5B-43E7-86B7-E5ABAD0B84F7}" dt="2020-08-13T20:32:16.748" v="2835" actId="1076"/>
        <pc:sldMkLst>
          <pc:docMk/>
          <pc:sldMk cId="1462335472" sldId="257"/>
        </pc:sldMkLst>
        <pc:spChg chg="mod">
          <ac:chgData name="Megan Kaptik" userId="2f094116-9987-4432-beb1-d74999cd6cfb" providerId="ADAL" clId="{FC3B18CD-2A5B-43E7-86B7-E5ABAD0B84F7}" dt="2020-08-13T20:32:16.748" v="2835" actId="1076"/>
          <ac:spMkLst>
            <pc:docMk/>
            <pc:sldMk cId="1462335472" sldId="257"/>
            <ac:spMk id="2" creationId="{2A523E15-FA90-41AF-8B90-D58B1DD7AEAC}"/>
          </ac:spMkLst>
        </pc:spChg>
        <pc:spChg chg="mod">
          <ac:chgData name="Megan Kaptik" userId="2f094116-9987-4432-beb1-d74999cd6cfb" providerId="ADAL" clId="{FC3B18CD-2A5B-43E7-86B7-E5ABAD0B84F7}" dt="2020-08-13T20:32:13.612" v="2834" actId="14100"/>
          <ac:spMkLst>
            <pc:docMk/>
            <pc:sldMk cId="1462335472" sldId="257"/>
            <ac:spMk id="3" creationId="{AD053E38-2F64-47E5-BB8C-2E9F52978F67}"/>
          </ac:spMkLst>
        </pc:spChg>
        <pc:spChg chg="add mod">
          <ac:chgData name="Megan Kaptik" userId="2f094116-9987-4432-beb1-d74999cd6cfb" providerId="ADAL" clId="{FC3B18CD-2A5B-43E7-86B7-E5ABAD0B84F7}" dt="2020-08-13T20:31:56.759" v="2831"/>
          <ac:spMkLst>
            <pc:docMk/>
            <pc:sldMk cId="1462335472" sldId="257"/>
            <ac:spMk id="4" creationId="{6CB3D297-3264-49A8-A5D3-69FCA456E1F5}"/>
          </ac:spMkLst>
        </pc:spChg>
        <pc:spChg chg="del mod">
          <ac:chgData name="Megan Kaptik" userId="2f094116-9987-4432-beb1-d74999cd6cfb" providerId="ADAL" clId="{FC3B18CD-2A5B-43E7-86B7-E5ABAD0B84F7}" dt="2020-08-13T20:32:00.175" v="2832" actId="478"/>
          <ac:spMkLst>
            <pc:docMk/>
            <pc:sldMk cId="1462335472" sldId="257"/>
            <ac:spMk id="7" creationId="{A7641809-8742-4E1D-82AA-7EE8E5F49C38}"/>
          </ac:spMkLst>
        </pc:spChg>
      </pc:sldChg>
      <pc:sldChg chg="addSp delSp modSp">
        <pc:chgData name="Megan Kaptik" userId="2f094116-9987-4432-beb1-d74999cd6cfb" providerId="ADAL" clId="{FC3B18CD-2A5B-43E7-86B7-E5ABAD0B84F7}" dt="2020-08-13T20:30:39.021" v="2816" actId="478"/>
        <pc:sldMkLst>
          <pc:docMk/>
          <pc:sldMk cId="3373344139" sldId="258"/>
        </pc:sldMkLst>
        <pc:spChg chg="del mod">
          <ac:chgData name="Megan Kaptik" userId="2f094116-9987-4432-beb1-d74999cd6cfb" providerId="ADAL" clId="{FC3B18CD-2A5B-43E7-86B7-E5ABAD0B84F7}" dt="2020-08-13T20:30:39.021" v="2816" actId="478"/>
          <ac:spMkLst>
            <pc:docMk/>
            <pc:sldMk cId="3373344139" sldId="258"/>
            <ac:spMk id="2" creationId="{1C65BD2A-2133-4060-9B05-80F7D7514210}"/>
          </ac:spMkLst>
        </pc:spChg>
        <pc:spChg chg="mod">
          <ac:chgData name="Megan Kaptik" userId="2f094116-9987-4432-beb1-d74999cd6cfb" providerId="ADAL" clId="{FC3B18CD-2A5B-43E7-86B7-E5ABAD0B84F7}" dt="2020-08-12T21:18:14.350" v="2658" actId="20577"/>
          <ac:spMkLst>
            <pc:docMk/>
            <pc:sldMk cId="3373344139" sldId="258"/>
            <ac:spMk id="3" creationId="{12EB7716-E15A-4D9A-B8EC-5A27089CAA13}"/>
          </ac:spMkLst>
        </pc:spChg>
        <pc:spChg chg="add del mod">
          <ac:chgData name="Megan Kaptik" userId="2f094116-9987-4432-beb1-d74999cd6cfb" providerId="ADAL" clId="{FC3B18CD-2A5B-43E7-86B7-E5ABAD0B84F7}" dt="2020-08-13T20:30:31.390" v="2813"/>
          <ac:spMkLst>
            <pc:docMk/>
            <pc:sldMk cId="3373344139" sldId="258"/>
            <ac:spMk id="4" creationId="{09BE51A8-22E7-43AD-B75E-15DE34709695}"/>
          </ac:spMkLst>
        </pc:spChg>
        <pc:spChg chg="add del mod">
          <ac:chgData name="Megan Kaptik" userId="2f094116-9987-4432-beb1-d74999cd6cfb" providerId="ADAL" clId="{FC3B18CD-2A5B-43E7-86B7-E5ABAD0B84F7}" dt="2020-08-11T22:49:40.224" v="1441"/>
          <ac:spMkLst>
            <pc:docMk/>
            <pc:sldMk cId="3373344139" sldId="258"/>
            <ac:spMk id="4" creationId="{4F28DAD0-7CB4-4984-8201-B75D430B6873}"/>
          </ac:spMkLst>
        </pc:spChg>
        <pc:spChg chg="add del mod">
          <ac:chgData name="Megan Kaptik" userId="2f094116-9987-4432-beb1-d74999cd6cfb" providerId="ADAL" clId="{FC3B18CD-2A5B-43E7-86B7-E5ABAD0B84F7}" dt="2020-08-11T22:49:40.224" v="1441"/>
          <ac:spMkLst>
            <pc:docMk/>
            <pc:sldMk cId="3373344139" sldId="258"/>
            <ac:spMk id="5" creationId="{5F5FFFE7-1ECB-4430-A3C1-E400B0947CD5}"/>
          </ac:spMkLst>
        </pc:spChg>
        <pc:spChg chg="add mod">
          <ac:chgData name="Megan Kaptik" userId="2f094116-9987-4432-beb1-d74999cd6cfb" providerId="ADAL" clId="{FC3B18CD-2A5B-43E7-86B7-E5ABAD0B84F7}" dt="2020-08-13T20:30:36.440" v="2815"/>
          <ac:spMkLst>
            <pc:docMk/>
            <pc:sldMk cId="3373344139" sldId="258"/>
            <ac:spMk id="5" creationId="{B075BAAB-94CA-488B-A251-8B254887240E}"/>
          </ac:spMkLst>
        </pc:spChg>
      </pc:sldChg>
      <pc:sldChg chg="addSp delSp modSp">
        <pc:chgData name="Megan Kaptik" userId="2f094116-9987-4432-beb1-d74999cd6cfb" providerId="ADAL" clId="{FC3B18CD-2A5B-43E7-86B7-E5ABAD0B84F7}" dt="2020-08-17T21:49:33.430" v="4069" actId="6549"/>
        <pc:sldMkLst>
          <pc:docMk/>
          <pc:sldMk cId="887618559" sldId="259"/>
        </pc:sldMkLst>
        <pc:spChg chg="del mod">
          <ac:chgData name="Megan Kaptik" userId="2f094116-9987-4432-beb1-d74999cd6cfb" providerId="ADAL" clId="{FC3B18CD-2A5B-43E7-86B7-E5ABAD0B84F7}" dt="2020-08-13T20:40:55.548" v="2997"/>
          <ac:spMkLst>
            <pc:docMk/>
            <pc:sldMk cId="887618559" sldId="259"/>
            <ac:spMk id="2" creationId="{292B76BD-49D3-421C-8737-452FE4C406F6}"/>
          </ac:spMkLst>
        </pc:spChg>
        <pc:spChg chg="mod">
          <ac:chgData name="Megan Kaptik" userId="2f094116-9987-4432-beb1-d74999cd6cfb" providerId="ADAL" clId="{FC3B18CD-2A5B-43E7-86B7-E5ABAD0B84F7}" dt="2020-08-17T21:49:33.430" v="4069" actId="6549"/>
          <ac:spMkLst>
            <pc:docMk/>
            <pc:sldMk cId="887618559" sldId="259"/>
            <ac:spMk id="3" creationId="{CA2A83C7-BC11-42E4-A46A-F63A69615914}"/>
          </ac:spMkLst>
        </pc:spChg>
        <pc:spChg chg="add del mod">
          <ac:chgData name="Megan Kaptik" userId="2f094116-9987-4432-beb1-d74999cd6cfb" providerId="ADAL" clId="{FC3B18CD-2A5B-43E7-86B7-E5ABAD0B84F7}" dt="2020-08-13T20:40:55.548" v="2997"/>
          <ac:spMkLst>
            <pc:docMk/>
            <pc:sldMk cId="887618559" sldId="259"/>
            <ac:spMk id="4" creationId="{309A4A5C-26AA-4C52-9A93-47749E187E6D}"/>
          </ac:spMkLst>
        </pc:spChg>
        <pc:spChg chg="add mod">
          <ac:chgData name="Megan Kaptik" userId="2f094116-9987-4432-beb1-d74999cd6cfb" providerId="ADAL" clId="{FC3B18CD-2A5B-43E7-86B7-E5ABAD0B84F7}" dt="2020-08-13T20:40:56.817" v="2998"/>
          <ac:spMkLst>
            <pc:docMk/>
            <pc:sldMk cId="887618559" sldId="259"/>
            <ac:spMk id="5" creationId="{1C5E7A2A-7161-49D4-A585-C960CE82B1F0}"/>
          </ac:spMkLst>
        </pc:spChg>
      </pc:sldChg>
      <pc:sldChg chg="addSp delSp modSp">
        <pc:chgData name="Megan Kaptik" userId="2f094116-9987-4432-beb1-d74999cd6cfb" providerId="ADAL" clId="{FC3B18CD-2A5B-43E7-86B7-E5ABAD0B84F7}" dt="2020-08-13T20:31:41.224" v="2828" actId="478"/>
        <pc:sldMkLst>
          <pc:docMk/>
          <pc:sldMk cId="1782032027" sldId="260"/>
        </pc:sldMkLst>
        <pc:spChg chg="del mod">
          <ac:chgData name="Megan Kaptik" userId="2f094116-9987-4432-beb1-d74999cd6cfb" providerId="ADAL" clId="{FC3B18CD-2A5B-43E7-86B7-E5ABAD0B84F7}" dt="2020-08-13T20:31:41.224" v="2828" actId="478"/>
          <ac:spMkLst>
            <pc:docMk/>
            <pc:sldMk cId="1782032027" sldId="260"/>
            <ac:spMk id="2" creationId="{30B5FEDE-1591-44AD-8AC5-DAB452DFCBF1}"/>
          </ac:spMkLst>
        </pc:spChg>
        <pc:spChg chg="mod">
          <ac:chgData name="Megan Kaptik" userId="2f094116-9987-4432-beb1-d74999cd6cfb" providerId="ADAL" clId="{FC3B18CD-2A5B-43E7-86B7-E5ABAD0B84F7}" dt="2020-08-12T21:18:38.073" v="2669" actId="20577"/>
          <ac:spMkLst>
            <pc:docMk/>
            <pc:sldMk cId="1782032027" sldId="260"/>
            <ac:spMk id="3" creationId="{95326CC5-BB66-49F1-9FA8-ADAD9EC502DC}"/>
          </ac:spMkLst>
        </pc:spChg>
        <pc:spChg chg="add del mod">
          <ac:chgData name="Megan Kaptik" userId="2f094116-9987-4432-beb1-d74999cd6cfb" providerId="ADAL" clId="{FC3B18CD-2A5B-43E7-86B7-E5ABAD0B84F7}" dt="2020-08-13T20:31:35.409" v="2825"/>
          <ac:spMkLst>
            <pc:docMk/>
            <pc:sldMk cId="1782032027" sldId="260"/>
            <ac:spMk id="4" creationId="{4354AEE5-CC20-42A4-A60D-DF0A33E4859B}"/>
          </ac:spMkLst>
        </pc:spChg>
        <pc:spChg chg="add mod">
          <ac:chgData name="Megan Kaptik" userId="2f094116-9987-4432-beb1-d74999cd6cfb" providerId="ADAL" clId="{FC3B18CD-2A5B-43E7-86B7-E5ABAD0B84F7}" dt="2020-08-13T20:31:39.128" v="2827"/>
          <ac:spMkLst>
            <pc:docMk/>
            <pc:sldMk cId="1782032027" sldId="260"/>
            <ac:spMk id="5" creationId="{94E96136-B188-424E-B009-E1DCA532789D}"/>
          </ac:spMkLst>
        </pc:spChg>
      </pc:sldChg>
      <pc:sldChg chg="addSp delSp modSp">
        <pc:chgData name="Megan Kaptik" userId="2f094116-9987-4432-beb1-d74999cd6cfb" providerId="ADAL" clId="{FC3B18CD-2A5B-43E7-86B7-E5ABAD0B84F7}" dt="2020-08-13T20:32:29.055" v="2839"/>
        <pc:sldMkLst>
          <pc:docMk/>
          <pc:sldMk cId="1750473277" sldId="261"/>
        </pc:sldMkLst>
        <pc:spChg chg="del mod">
          <ac:chgData name="Megan Kaptik" userId="2f094116-9987-4432-beb1-d74999cd6cfb" providerId="ADAL" clId="{FC3B18CD-2A5B-43E7-86B7-E5ABAD0B84F7}" dt="2020-08-13T20:32:26.349" v="2837"/>
          <ac:spMkLst>
            <pc:docMk/>
            <pc:sldMk cId="1750473277" sldId="261"/>
            <ac:spMk id="2" creationId="{3F54C6F3-C936-435D-A87D-7B62AEC795DA}"/>
          </ac:spMkLst>
        </pc:spChg>
        <pc:spChg chg="add del mod">
          <ac:chgData name="Megan Kaptik" userId="2f094116-9987-4432-beb1-d74999cd6cfb" providerId="ADAL" clId="{FC3B18CD-2A5B-43E7-86B7-E5ABAD0B84F7}" dt="2020-08-13T20:32:27.573" v="2838"/>
          <ac:spMkLst>
            <pc:docMk/>
            <pc:sldMk cId="1750473277" sldId="261"/>
            <ac:spMk id="3" creationId="{4E15256F-F5B2-465E-B9A6-A0DC81FA76F5}"/>
          </ac:spMkLst>
        </pc:spChg>
        <pc:spChg chg="add del mod">
          <ac:chgData name="Megan Kaptik" userId="2f094116-9987-4432-beb1-d74999cd6cfb" providerId="ADAL" clId="{FC3B18CD-2A5B-43E7-86B7-E5ABAD0B84F7}" dt="2020-08-13T20:32:27.573" v="2838"/>
          <ac:spMkLst>
            <pc:docMk/>
            <pc:sldMk cId="1750473277" sldId="261"/>
            <ac:spMk id="4" creationId="{6351DBE5-2DF7-4D54-B677-1E3390521ECF}"/>
          </ac:spMkLst>
        </pc:spChg>
        <pc:spChg chg="add mod">
          <ac:chgData name="Megan Kaptik" userId="2f094116-9987-4432-beb1-d74999cd6cfb" providerId="ADAL" clId="{FC3B18CD-2A5B-43E7-86B7-E5ABAD0B84F7}" dt="2020-08-13T20:32:29.055" v="2839"/>
          <ac:spMkLst>
            <pc:docMk/>
            <pc:sldMk cId="1750473277" sldId="261"/>
            <ac:spMk id="6" creationId="{7EA1CFE5-E75E-4D27-A44E-4D7B5C769305}"/>
          </ac:spMkLst>
        </pc:spChg>
      </pc:sldChg>
      <pc:sldChg chg="addSp delSp modSp">
        <pc:chgData name="Megan Kaptik" userId="2f094116-9987-4432-beb1-d74999cd6cfb" providerId="ADAL" clId="{FC3B18CD-2A5B-43E7-86B7-E5ABAD0B84F7}" dt="2020-08-13T20:34:50.732" v="2901" actId="171"/>
        <pc:sldMkLst>
          <pc:docMk/>
          <pc:sldMk cId="3040939035" sldId="263"/>
        </pc:sldMkLst>
        <pc:spChg chg="mod">
          <ac:chgData name="Megan Kaptik" userId="2f094116-9987-4432-beb1-d74999cd6cfb" providerId="ADAL" clId="{FC3B18CD-2A5B-43E7-86B7-E5ABAD0B84F7}" dt="2020-08-13T20:34:11.155" v="2884" actId="1076"/>
          <ac:spMkLst>
            <pc:docMk/>
            <pc:sldMk cId="3040939035" sldId="263"/>
            <ac:spMk id="2" creationId="{8CB8622B-C96C-4FE7-B381-354C3926A134}"/>
          </ac:spMkLst>
        </pc:spChg>
        <pc:spChg chg="add mod">
          <ac:chgData name="Megan Kaptik" userId="2f094116-9987-4432-beb1-d74999cd6cfb" providerId="ADAL" clId="{FC3B18CD-2A5B-43E7-86B7-E5ABAD0B84F7}" dt="2020-08-13T20:33:00.478" v="2845" actId="1076"/>
          <ac:spMkLst>
            <pc:docMk/>
            <pc:sldMk cId="3040939035" sldId="263"/>
            <ac:spMk id="3" creationId="{D9F42756-BACC-45ED-B7B6-FDCF8F32CF9F}"/>
          </ac:spMkLst>
        </pc:spChg>
        <pc:spChg chg="del mod">
          <ac:chgData name="Megan Kaptik" userId="2f094116-9987-4432-beb1-d74999cd6cfb" providerId="ADAL" clId="{FC3B18CD-2A5B-43E7-86B7-E5ABAD0B84F7}" dt="2020-08-13T20:32:44.909" v="2841"/>
          <ac:spMkLst>
            <pc:docMk/>
            <pc:sldMk cId="3040939035" sldId="263"/>
            <ac:spMk id="4" creationId="{63EF584A-F772-4E9A-867F-7BBD3F24E675}"/>
          </ac:spMkLst>
        </pc:spChg>
        <pc:spChg chg="mod">
          <ac:chgData name="Megan Kaptik" userId="2f094116-9987-4432-beb1-d74999cd6cfb" providerId="ADAL" clId="{FC3B18CD-2A5B-43E7-86B7-E5ABAD0B84F7}" dt="2020-08-13T20:34:11.155" v="2884" actId="1076"/>
          <ac:spMkLst>
            <pc:docMk/>
            <pc:sldMk cId="3040939035" sldId="263"/>
            <ac:spMk id="6" creationId="{FEA21AC7-68ED-47EF-9DC3-46BA8B64739A}"/>
          </ac:spMkLst>
        </pc:spChg>
        <pc:spChg chg="add mod ord">
          <ac:chgData name="Megan Kaptik" userId="2f094116-9987-4432-beb1-d74999cd6cfb" providerId="ADAL" clId="{FC3B18CD-2A5B-43E7-86B7-E5ABAD0B84F7}" dt="2020-08-13T20:34:50.732" v="2901" actId="171"/>
          <ac:spMkLst>
            <pc:docMk/>
            <pc:sldMk cId="3040939035" sldId="263"/>
            <ac:spMk id="7" creationId="{83996AB2-950F-46C4-AF9A-BADBA9A7F17D}"/>
          </ac:spMkLst>
        </pc:spChg>
        <pc:spChg chg="mod">
          <ac:chgData name="Megan Kaptik" userId="2f094116-9987-4432-beb1-d74999cd6cfb" providerId="ADAL" clId="{FC3B18CD-2A5B-43E7-86B7-E5ABAD0B84F7}" dt="2020-08-13T20:34:11.155" v="2884" actId="1076"/>
          <ac:spMkLst>
            <pc:docMk/>
            <pc:sldMk cId="3040939035" sldId="263"/>
            <ac:spMk id="9" creationId="{96FE2570-F2B8-4D69-B366-3DCF6F96C74F}"/>
          </ac:spMkLst>
        </pc:spChg>
        <pc:spChg chg="mod">
          <ac:chgData name="Megan Kaptik" userId="2f094116-9987-4432-beb1-d74999cd6cfb" providerId="ADAL" clId="{FC3B18CD-2A5B-43E7-86B7-E5ABAD0B84F7}" dt="2020-08-13T20:34:11.155" v="2884" actId="1076"/>
          <ac:spMkLst>
            <pc:docMk/>
            <pc:sldMk cId="3040939035" sldId="263"/>
            <ac:spMk id="10" creationId="{E16FA219-B1B9-4D1B-ADB1-EF8B2FE16783}"/>
          </ac:spMkLst>
        </pc:spChg>
        <pc:spChg chg="mod">
          <ac:chgData name="Megan Kaptik" userId="2f094116-9987-4432-beb1-d74999cd6cfb" providerId="ADAL" clId="{FC3B18CD-2A5B-43E7-86B7-E5ABAD0B84F7}" dt="2020-08-13T20:34:11.155" v="2884" actId="1076"/>
          <ac:spMkLst>
            <pc:docMk/>
            <pc:sldMk cId="3040939035" sldId="263"/>
            <ac:spMk id="11" creationId="{5F3DFEBA-C207-4A80-B5B3-A6DF7EF5BD15}"/>
          </ac:spMkLst>
        </pc:spChg>
        <pc:spChg chg="mod">
          <ac:chgData name="Megan Kaptik" userId="2f094116-9987-4432-beb1-d74999cd6cfb" providerId="ADAL" clId="{FC3B18CD-2A5B-43E7-86B7-E5ABAD0B84F7}" dt="2020-08-13T20:34:11.155" v="2884" actId="1076"/>
          <ac:spMkLst>
            <pc:docMk/>
            <pc:sldMk cId="3040939035" sldId="263"/>
            <ac:spMk id="13" creationId="{20233B99-4590-48EB-958F-3F7AC19CF8A0}"/>
          </ac:spMkLst>
        </pc:spChg>
        <pc:spChg chg="mod">
          <ac:chgData name="Megan Kaptik" userId="2f094116-9987-4432-beb1-d74999cd6cfb" providerId="ADAL" clId="{FC3B18CD-2A5B-43E7-86B7-E5ABAD0B84F7}" dt="2020-08-13T20:34:11.155" v="2884" actId="1076"/>
          <ac:spMkLst>
            <pc:docMk/>
            <pc:sldMk cId="3040939035" sldId="263"/>
            <ac:spMk id="15" creationId="{C3072764-3DF3-44B8-A15B-62FAAED291C4}"/>
          </ac:spMkLst>
        </pc:spChg>
        <pc:spChg chg="mod">
          <ac:chgData name="Megan Kaptik" userId="2f094116-9987-4432-beb1-d74999cd6cfb" providerId="ADAL" clId="{FC3B18CD-2A5B-43E7-86B7-E5ABAD0B84F7}" dt="2020-08-13T20:34:11.155" v="2884" actId="1076"/>
          <ac:spMkLst>
            <pc:docMk/>
            <pc:sldMk cId="3040939035" sldId="263"/>
            <ac:spMk id="16" creationId="{F6627C04-2C85-4BDD-B066-6E52E56D7E7D}"/>
          </ac:spMkLst>
        </pc:spChg>
        <pc:spChg chg="mod">
          <ac:chgData name="Megan Kaptik" userId="2f094116-9987-4432-beb1-d74999cd6cfb" providerId="ADAL" clId="{FC3B18CD-2A5B-43E7-86B7-E5ABAD0B84F7}" dt="2020-08-13T20:34:11.155" v="2884" actId="1076"/>
          <ac:spMkLst>
            <pc:docMk/>
            <pc:sldMk cId="3040939035" sldId="263"/>
            <ac:spMk id="17" creationId="{BDF8790C-8021-472A-B4A0-3A59B9F88C02}"/>
          </ac:spMkLst>
        </pc:spChg>
        <pc:spChg chg="mod">
          <ac:chgData name="Megan Kaptik" userId="2f094116-9987-4432-beb1-d74999cd6cfb" providerId="ADAL" clId="{FC3B18CD-2A5B-43E7-86B7-E5ABAD0B84F7}" dt="2020-08-13T20:34:11.155" v="2884" actId="1076"/>
          <ac:spMkLst>
            <pc:docMk/>
            <pc:sldMk cId="3040939035" sldId="263"/>
            <ac:spMk id="18" creationId="{C8D97A8C-6BD3-4B25-9525-CC16FAAEC74C}"/>
          </ac:spMkLst>
        </pc:spChg>
        <pc:picChg chg="mod">
          <ac:chgData name="Megan Kaptik" userId="2f094116-9987-4432-beb1-d74999cd6cfb" providerId="ADAL" clId="{FC3B18CD-2A5B-43E7-86B7-E5ABAD0B84F7}" dt="2020-08-13T20:34:11.155" v="2884" actId="1076"/>
          <ac:picMkLst>
            <pc:docMk/>
            <pc:sldMk cId="3040939035" sldId="263"/>
            <ac:picMk id="12" creationId="{19ED9193-50F3-432F-A8CE-A98FD6BEACA7}"/>
          </ac:picMkLst>
        </pc:picChg>
      </pc:sldChg>
      <pc:sldChg chg="addSp delSp modSp">
        <pc:chgData name="Megan Kaptik" userId="2f094116-9987-4432-beb1-d74999cd6cfb" providerId="ADAL" clId="{FC3B18CD-2A5B-43E7-86B7-E5ABAD0B84F7}" dt="2020-08-13T20:39:59.197" v="2981" actId="14100"/>
        <pc:sldMkLst>
          <pc:docMk/>
          <pc:sldMk cId="3589283451" sldId="265"/>
        </pc:sldMkLst>
        <pc:spChg chg="del mod">
          <ac:chgData name="Megan Kaptik" userId="2f094116-9987-4432-beb1-d74999cd6cfb" providerId="ADAL" clId="{FC3B18CD-2A5B-43E7-86B7-E5ABAD0B84F7}" dt="2020-08-13T20:39:40.803" v="2977"/>
          <ac:spMkLst>
            <pc:docMk/>
            <pc:sldMk cId="3589283451" sldId="265"/>
            <ac:spMk id="2" creationId="{8CD2C1B9-A1DA-43B9-A709-4423156BD682}"/>
          </ac:spMkLst>
        </pc:spChg>
        <pc:spChg chg="add mod">
          <ac:chgData name="Megan Kaptik" userId="2f094116-9987-4432-beb1-d74999cd6cfb" providerId="ADAL" clId="{FC3B18CD-2A5B-43E7-86B7-E5ABAD0B84F7}" dt="2020-08-13T20:39:43.617" v="2978"/>
          <ac:spMkLst>
            <pc:docMk/>
            <pc:sldMk cId="3589283451" sldId="265"/>
            <ac:spMk id="3" creationId="{7476B90E-5F42-48DD-A971-ACB7E4738DA7}"/>
          </ac:spMkLst>
        </pc:spChg>
        <pc:spChg chg="mod">
          <ac:chgData name="Megan Kaptik" userId="2f094116-9987-4432-beb1-d74999cd6cfb" providerId="ADAL" clId="{FC3B18CD-2A5B-43E7-86B7-E5ABAD0B84F7}" dt="2020-08-13T20:39:59.197" v="2981" actId="14100"/>
          <ac:spMkLst>
            <pc:docMk/>
            <pc:sldMk cId="3589283451" sldId="265"/>
            <ac:spMk id="5" creationId="{92B6B57E-BA12-4435-8C42-C4925D12A938}"/>
          </ac:spMkLst>
        </pc:spChg>
        <pc:spChg chg="mod">
          <ac:chgData name="Megan Kaptik" userId="2f094116-9987-4432-beb1-d74999cd6cfb" providerId="ADAL" clId="{FC3B18CD-2A5B-43E7-86B7-E5ABAD0B84F7}" dt="2020-08-13T20:39:34.284" v="2975" actId="1076"/>
          <ac:spMkLst>
            <pc:docMk/>
            <pc:sldMk cId="3589283451" sldId="265"/>
            <ac:spMk id="6" creationId="{FCE4DEAE-CA3B-4524-A1B6-EB21E103D82A}"/>
          </ac:spMkLst>
        </pc:spChg>
        <pc:picChg chg="mod">
          <ac:chgData name="Megan Kaptik" userId="2f094116-9987-4432-beb1-d74999cd6cfb" providerId="ADAL" clId="{FC3B18CD-2A5B-43E7-86B7-E5ABAD0B84F7}" dt="2020-08-13T20:39:48.682" v="2979" actId="14100"/>
          <ac:picMkLst>
            <pc:docMk/>
            <pc:sldMk cId="3589283451" sldId="265"/>
            <ac:picMk id="14" creationId="{EDFF015B-AE70-43EE-A9E9-99EEB717EBF9}"/>
          </ac:picMkLst>
        </pc:picChg>
      </pc:sldChg>
      <pc:sldChg chg="addSp delSp modSp">
        <pc:chgData name="Megan Kaptik" userId="2f094116-9987-4432-beb1-d74999cd6cfb" providerId="ADAL" clId="{FC3B18CD-2A5B-43E7-86B7-E5ABAD0B84F7}" dt="2020-08-13T20:38:33.139" v="2955" actId="14100"/>
        <pc:sldMkLst>
          <pc:docMk/>
          <pc:sldMk cId="3640696093" sldId="266"/>
        </pc:sldMkLst>
        <pc:spChg chg="del mod">
          <ac:chgData name="Megan Kaptik" userId="2f094116-9987-4432-beb1-d74999cd6cfb" providerId="ADAL" clId="{FC3B18CD-2A5B-43E7-86B7-E5ABAD0B84F7}" dt="2020-08-13T20:36:10.925" v="2922"/>
          <ac:spMkLst>
            <pc:docMk/>
            <pc:sldMk cId="3640696093" sldId="266"/>
            <ac:spMk id="2" creationId="{8CD2C1B9-A1DA-43B9-A709-4423156BD682}"/>
          </ac:spMkLst>
        </pc:spChg>
        <pc:spChg chg="add mod">
          <ac:chgData name="Megan Kaptik" userId="2f094116-9987-4432-beb1-d74999cd6cfb" providerId="ADAL" clId="{FC3B18CD-2A5B-43E7-86B7-E5ABAD0B84F7}" dt="2020-08-13T20:36:12.888" v="2924"/>
          <ac:spMkLst>
            <pc:docMk/>
            <pc:sldMk cId="3640696093" sldId="266"/>
            <ac:spMk id="3" creationId="{C1CB8D0D-DB27-4624-B151-0041393D6055}"/>
          </ac:spMkLst>
        </pc:spChg>
        <pc:spChg chg="mod">
          <ac:chgData name="Megan Kaptik" userId="2f094116-9987-4432-beb1-d74999cd6cfb" providerId="ADAL" clId="{FC3B18CD-2A5B-43E7-86B7-E5ABAD0B84F7}" dt="2020-08-13T20:38:33.139" v="2955" actId="14100"/>
          <ac:spMkLst>
            <pc:docMk/>
            <pc:sldMk cId="3640696093" sldId="266"/>
            <ac:spMk id="5" creationId="{76F58E67-F6D7-4273-A66E-2B0BADDEEF8B}"/>
          </ac:spMkLst>
        </pc:spChg>
        <pc:spChg chg="mod">
          <ac:chgData name="Megan Kaptik" userId="2f094116-9987-4432-beb1-d74999cd6cfb" providerId="ADAL" clId="{FC3B18CD-2A5B-43E7-86B7-E5ABAD0B84F7}" dt="2020-08-13T20:36:11.165" v="2923" actId="27636"/>
          <ac:spMkLst>
            <pc:docMk/>
            <pc:sldMk cId="3640696093" sldId="266"/>
            <ac:spMk id="6" creationId="{FCE4DEAE-CA3B-4524-A1B6-EB21E103D82A}"/>
          </ac:spMkLst>
        </pc:spChg>
        <pc:spChg chg="add del mod">
          <ac:chgData name="Megan Kaptik" userId="2f094116-9987-4432-beb1-d74999cd6cfb" providerId="ADAL" clId="{FC3B18CD-2A5B-43E7-86B7-E5ABAD0B84F7}" dt="2020-08-13T20:37:29.349" v="2939" actId="478"/>
          <ac:spMkLst>
            <pc:docMk/>
            <pc:sldMk cId="3640696093" sldId="266"/>
            <ac:spMk id="7" creationId="{4388BB29-EDCF-4ACB-B93E-E1AD31212914}"/>
          </ac:spMkLst>
        </pc:spChg>
        <pc:spChg chg="add del mod">
          <ac:chgData name="Megan Kaptik" userId="2f094116-9987-4432-beb1-d74999cd6cfb" providerId="ADAL" clId="{FC3B18CD-2A5B-43E7-86B7-E5ABAD0B84F7}" dt="2020-08-13T20:37:37.592" v="2942"/>
          <ac:spMkLst>
            <pc:docMk/>
            <pc:sldMk cId="3640696093" sldId="266"/>
            <ac:spMk id="8" creationId="{EF7A0182-2276-408C-9253-966EEC9D4C47}"/>
          </ac:spMkLst>
        </pc:spChg>
        <pc:spChg chg="add del mod">
          <ac:chgData name="Megan Kaptik" userId="2f094116-9987-4432-beb1-d74999cd6cfb" providerId="ADAL" clId="{FC3B18CD-2A5B-43E7-86B7-E5ABAD0B84F7}" dt="2020-08-13T20:38:11.005" v="2949"/>
          <ac:spMkLst>
            <pc:docMk/>
            <pc:sldMk cId="3640696093" sldId="266"/>
            <ac:spMk id="9" creationId="{BEDA1738-0419-43AD-BC41-871CA8D4BD66}"/>
          </ac:spMkLst>
        </pc:spChg>
        <pc:picChg chg="add mod ord">
          <ac:chgData name="Megan Kaptik" userId="2f094116-9987-4432-beb1-d74999cd6cfb" providerId="ADAL" clId="{FC3B18CD-2A5B-43E7-86B7-E5ABAD0B84F7}" dt="2020-08-13T20:38:23.379" v="2952" actId="171"/>
          <ac:picMkLst>
            <pc:docMk/>
            <pc:sldMk cId="3640696093" sldId="266"/>
            <ac:picMk id="11" creationId="{840D12C7-F0FC-4BC2-865A-60C95F039FD8}"/>
          </ac:picMkLst>
        </pc:picChg>
        <pc:picChg chg="add del mod modCrop">
          <ac:chgData name="Megan Kaptik" userId="2f094116-9987-4432-beb1-d74999cd6cfb" providerId="ADAL" clId="{FC3B18CD-2A5B-43E7-86B7-E5ABAD0B84F7}" dt="2020-08-13T20:38:07.724" v="2948"/>
          <ac:picMkLst>
            <pc:docMk/>
            <pc:sldMk cId="3640696093" sldId="266"/>
            <ac:picMk id="13" creationId="{077A3397-378A-4617-B386-27B46D9D8F09}"/>
          </ac:picMkLst>
        </pc:picChg>
      </pc:sldChg>
      <pc:sldChg chg="addSp delSp modSp">
        <pc:chgData name="Megan Kaptik" userId="2f094116-9987-4432-beb1-d74999cd6cfb" providerId="ADAL" clId="{FC3B18CD-2A5B-43E7-86B7-E5ABAD0B84F7}" dt="2020-08-13T20:42:48.633" v="3041" actId="478"/>
        <pc:sldMkLst>
          <pc:docMk/>
          <pc:sldMk cId="3563593288" sldId="267"/>
        </pc:sldMkLst>
        <pc:spChg chg="del mod">
          <ac:chgData name="Megan Kaptik" userId="2f094116-9987-4432-beb1-d74999cd6cfb" providerId="ADAL" clId="{FC3B18CD-2A5B-43E7-86B7-E5ABAD0B84F7}" dt="2020-08-13T20:35:10.101" v="2905"/>
          <ac:spMkLst>
            <pc:docMk/>
            <pc:sldMk cId="3563593288" sldId="267"/>
            <ac:spMk id="2" creationId="{8CD2C1B9-A1DA-43B9-A709-4423156BD682}"/>
          </ac:spMkLst>
        </pc:spChg>
        <pc:spChg chg="add mod">
          <ac:chgData name="Megan Kaptik" userId="2f094116-9987-4432-beb1-d74999cd6cfb" providerId="ADAL" clId="{FC3B18CD-2A5B-43E7-86B7-E5ABAD0B84F7}" dt="2020-08-13T20:35:25.643" v="2910" actId="1076"/>
          <ac:spMkLst>
            <pc:docMk/>
            <pc:sldMk cId="3563593288" sldId="267"/>
            <ac:spMk id="3" creationId="{DBE0B117-A2D9-4EDC-8F3B-07B111B41B75}"/>
          </ac:spMkLst>
        </pc:spChg>
        <pc:spChg chg="del mod">
          <ac:chgData name="Megan Kaptik" userId="2f094116-9987-4432-beb1-d74999cd6cfb" providerId="ADAL" clId="{FC3B18CD-2A5B-43E7-86B7-E5ABAD0B84F7}" dt="2020-08-13T20:42:48.633" v="3041" actId="478"/>
          <ac:spMkLst>
            <pc:docMk/>
            <pc:sldMk cId="3563593288" sldId="267"/>
            <ac:spMk id="5" creationId="{808D55A4-C45F-430E-9BDB-62BF69FF7EA8}"/>
          </ac:spMkLst>
        </pc:spChg>
        <pc:spChg chg="mod">
          <ac:chgData name="Megan Kaptik" userId="2f094116-9987-4432-beb1-d74999cd6cfb" providerId="ADAL" clId="{FC3B18CD-2A5B-43E7-86B7-E5ABAD0B84F7}" dt="2020-08-11T23:24:43.271" v="2400" actId="20577"/>
          <ac:spMkLst>
            <pc:docMk/>
            <pc:sldMk cId="3563593288" sldId="267"/>
            <ac:spMk id="6" creationId="{FCE4DEAE-CA3B-4524-A1B6-EB21E103D82A}"/>
          </ac:spMkLst>
        </pc:spChg>
        <pc:picChg chg="mod">
          <ac:chgData name="Megan Kaptik" userId="2f094116-9987-4432-beb1-d74999cd6cfb" providerId="ADAL" clId="{FC3B18CD-2A5B-43E7-86B7-E5ABAD0B84F7}" dt="2020-08-13T20:35:54.231" v="2919" actId="14100"/>
          <ac:picMkLst>
            <pc:docMk/>
            <pc:sldMk cId="3563593288" sldId="267"/>
            <ac:picMk id="9" creationId="{B40282DD-3968-4058-83EB-E2ACFA9334F8}"/>
          </ac:picMkLst>
        </pc:picChg>
      </pc:sldChg>
      <pc:sldChg chg="addSp delSp modSp">
        <pc:chgData name="Megan Kaptik" userId="2f094116-9987-4432-beb1-d74999cd6cfb" providerId="ADAL" clId="{FC3B18CD-2A5B-43E7-86B7-E5ABAD0B84F7}" dt="2020-08-13T20:39:15.271" v="2969" actId="14100"/>
        <pc:sldMkLst>
          <pc:docMk/>
          <pc:sldMk cId="1079330763" sldId="268"/>
        </pc:sldMkLst>
        <pc:spChg chg="del mod">
          <ac:chgData name="Megan Kaptik" userId="2f094116-9987-4432-beb1-d74999cd6cfb" providerId="ADAL" clId="{FC3B18CD-2A5B-43E7-86B7-E5ABAD0B84F7}" dt="2020-08-13T20:37:02.175" v="2936" actId="478"/>
          <ac:spMkLst>
            <pc:docMk/>
            <pc:sldMk cId="1079330763" sldId="268"/>
            <ac:spMk id="2" creationId="{8CD2C1B9-A1DA-43B9-A709-4423156BD682}"/>
          </ac:spMkLst>
        </pc:spChg>
        <pc:spChg chg="add mod">
          <ac:chgData name="Megan Kaptik" userId="2f094116-9987-4432-beb1-d74999cd6cfb" providerId="ADAL" clId="{FC3B18CD-2A5B-43E7-86B7-E5ABAD0B84F7}" dt="2020-08-13T20:36:49.893" v="2935"/>
          <ac:spMkLst>
            <pc:docMk/>
            <pc:sldMk cId="1079330763" sldId="268"/>
            <ac:spMk id="3" creationId="{F3F5A46B-3856-45B5-9E0D-C671C058477F}"/>
          </ac:spMkLst>
        </pc:spChg>
        <pc:spChg chg="mod">
          <ac:chgData name="Megan Kaptik" userId="2f094116-9987-4432-beb1-d74999cd6cfb" providerId="ADAL" clId="{FC3B18CD-2A5B-43E7-86B7-E5ABAD0B84F7}" dt="2020-08-13T20:22:17.350" v="2728" actId="27636"/>
          <ac:spMkLst>
            <pc:docMk/>
            <pc:sldMk cId="1079330763" sldId="268"/>
            <ac:spMk id="6" creationId="{FCE4DEAE-CA3B-4524-A1B6-EB21E103D82A}"/>
          </ac:spMkLst>
        </pc:spChg>
        <pc:spChg chg="mod">
          <ac:chgData name="Megan Kaptik" userId="2f094116-9987-4432-beb1-d74999cd6cfb" providerId="ADAL" clId="{FC3B18CD-2A5B-43E7-86B7-E5ABAD0B84F7}" dt="2020-08-13T20:39:15.271" v="2969" actId="14100"/>
          <ac:spMkLst>
            <pc:docMk/>
            <pc:sldMk cId="1079330763" sldId="268"/>
            <ac:spMk id="7" creationId="{03880B05-0F0B-45FE-87A5-6006A0F85EA8}"/>
          </ac:spMkLst>
        </pc:spChg>
        <pc:spChg chg="add del mod">
          <ac:chgData name="Megan Kaptik" userId="2f094116-9987-4432-beb1-d74999cd6cfb" providerId="ADAL" clId="{FC3B18CD-2A5B-43E7-86B7-E5ABAD0B84F7}" dt="2020-08-13T20:38:58.584" v="2962"/>
          <ac:spMkLst>
            <pc:docMk/>
            <pc:sldMk cId="1079330763" sldId="268"/>
            <ac:spMk id="8" creationId="{D637F770-BC22-4FD7-AB46-D57CAA45641C}"/>
          </ac:spMkLst>
        </pc:spChg>
        <pc:spChg chg="add del mod">
          <ac:chgData name="Megan Kaptik" userId="2f094116-9987-4432-beb1-d74999cd6cfb" providerId="ADAL" clId="{FC3B18CD-2A5B-43E7-86B7-E5ABAD0B84F7}" dt="2020-08-13T20:38:54.630" v="2959"/>
          <ac:spMkLst>
            <pc:docMk/>
            <pc:sldMk cId="1079330763" sldId="268"/>
            <ac:spMk id="9" creationId="{2580F6E3-A392-4A09-BE11-CA9254D65F53}"/>
          </ac:spMkLst>
        </pc:spChg>
        <pc:spChg chg="add del mod">
          <ac:chgData name="Megan Kaptik" userId="2f094116-9987-4432-beb1-d74999cd6cfb" providerId="ADAL" clId="{FC3B18CD-2A5B-43E7-86B7-E5ABAD0B84F7}" dt="2020-08-13T20:38:54.630" v="2959"/>
          <ac:spMkLst>
            <pc:docMk/>
            <pc:sldMk cId="1079330763" sldId="268"/>
            <ac:spMk id="10" creationId="{448BC638-282F-4CE7-88AF-D12BBCAA065D}"/>
          </ac:spMkLst>
        </pc:spChg>
        <pc:spChg chg="add del mod">
          <ac:chgData name="Megan Kaptik" userId="2f094116-9987-4432-beb1-d74999cd6cfb" providerId="ADAL" clId="{FC3B18CD-2A5B-43E7-86B7-E5ABAD0B84F7}" dt="2020-08-13T20:38:54.630" v="2959"/>
          <ac:spMkLst>
            <pc:docMk/>
            <pc:sldMk cId="1079330763" sldId="268"/>
            <ac:spMk id="11" creationId="{3CDF297B-A223-4624-9B8C-424879F4D3A6}"/>
          </ac:spMkLst>
        </pc:spChg>
        <pc:picChg chg="add del">
          <ac:chgData name="Megan Kaptik" userId="2f094116-9987-4432-beb1-d74999cd6cfb" providerId="ADAL" clId="{FC3B18CD-2A5B-43E7-86B7-E5ABAD0B84F7}" dt="2020-08-13T20:39:00.354" v="2963" actId="478"/>
          <ac:picMkLst>
            <pc:docMk/>
            <pc:sldMk cId="1079330763" sldId="268"/>
            <ac:picMk id="5" creationId="{3C0524B2-E72A-4C7D-850A-E76FDB55F142}"/>
          </ac:picMkLst>
        </pc:picChg>
        <pc:picChg chg="del">
          <ac:chgData name="Megan Kaptik" userId="2f094116-9987-4432-beb1-d74999cd6cfb" providerId="ADAL" clId="{FC3B18CD-2A5B-43E7-86B7-E5ABAD0B84F7}" dt="2020-08-13T20:37:21.096" v="2937" actId="478"/>
          <ac:picMkLst>
            <pc:docMk/>
            <pc:sldMk cId="1079330763" sldId="268"/>
            <ac:picMk id="13" creationId="{077A3397-378A-4617-B386-27B46D9D8F09}"/>
          </ac:picMkLst>
        </pc:picChg>
        <pc:picChg chg="add mod ord">
          <ac:chgData name="Megan Kaptik" userId="2f094116-9987-4432-beb1-d74999cd6cfb" providerId="ADAL" clId="{FC3B18CD-2A5B-43E7-86B7-E5ABAD0B84F7}" dt="2020-08-13T20:39:07.674" v="2967" actId="171"/>
          <ac:picMkLst>
            <pc:docMk/>
            <pc:sldMk cId="1079330763" sldId="268"/>
            <ac:picMk id="14" creationId="{C32C246D-3273-42BC-A6E7-30A8871A1E9E}"/>
          </ac:picMkLst>
        </pc:picChg>
      </pc:sldChg>
      <pc:sldChg chg="modSp">
        <pc:chgData name="Megan Kaptik" userId="2f094116-9987-4432-beb1-d74999cd6cfb" providerId="ADAL" clId="{FC3B18CD-2A5B-43E7-86B7-E5ABAD0B84F7}" dt="2020-08-13T20:31:29.773" v="2824" actId="20577"/>
        <pc:sldMkLst>
          <pc:docMk/>
          <pc:sldMk cId="2438471449" sldId="269"/>
        </pc:sldMkLst>
        <pc:spChg chg="mod">
          <ac:chgData name="Megan Kaptik" userId="2f094116-9987-4432-beb1-d74999cd6cfb" providerId="ADAL" clId="{FC3B18CD-2A5B-43E7-86B7-E5ABAD0B84F7}" dt="2020-08-13T20:31:29.773" v="2824" actId="20577"/>
          <ac:spMkLst>
            <pc:docMk/>
            <pc:sldMk cId="2438471449" sldId="269"/>
            <ac:spMk id="2" creationId="{3523C232-CC9D-49E4-A04C-F37E7E8EAC1B}"/>
          </ac:spMkLst>
        </pc:spChg>
      </pc:sldChg>
      <pc:sldChg chg="addSp delSp modSp">
        <pc:chgData name="Megan Kaptik" userId="2f094116-9987-4432-beb1-d74999cd6cfb" providerId="ADAL" clId="{FC3B18CD-2A5B-43E7-86B7-E5ABAD0B84F7}" dt="2020-08-13T20:41:11.942" v="3002" actId="14100"/>
        <pc:sldMkLst>
          <pc:docMk/>
          <pc:sldMk cId="1585748337" sldId="271"/>
        </pc:sldMkLst>
        <pc:spChg chg="del mod">
          <ac:chgData name="Megan Kaptik" userId="2f094116-9987-4432-beb1-d74999cd6cfb" providerId="ADAL" clId="{FC3B18CD-2A5B-43E7-86B7-E5ABAD0B84F7}" dt="2020-08-13T20:41:03.209" v="3000"/>
          <ac:spMkLst>
            <pc:docMk/>
            <pc:sldMk cId="1585748337" sldId="271"/>
            <ac:spMk id="2" creationId="{AC3572EB-ED97-4315-A79E-9A56C72B4932}"/>
          </ac:spMkLst>
        </pc:spChg>
        <pc:spChg chg="mod">
          <ac:chgData name="Megan Kaptik" userId="2f094116-9987-4432-beb1-d74999cd6cfb" providerId="ADAL" clId="{FC3B18CD-2A5B-43E7-86B7-E5ABAD0B84F7}" dt="2020-08-13T20:41:11.942" v="3002" actId="14100"/>
          <ac:spMkLst>
            <pc:docMk/>
            <pc:sldMk cId="1585748337" sldId="271"/>
            <ac:spMk id="3" creationId="{9A2E6BD3-7C03-4167-9ADA-6792ABCA7955}"/>
          </ac:spMkLst>
        </pc:spChg>
        <pc:spChg chg="add del mod">
          <ac:chgData name="Megan Kaptik" userId="2f094116-9987-4432-beb1-d74999cd6cfb" providerId="ADAL" clId="{FC3B18CD-2A5B-43E7-86B7-E5ABAD0B84F7}" dt="2020-08-13T20:41:03.209" v="3000"/>
          <ac:spMkLst>
            <pc:docMk/>
            <pc:sldMk cId="1585748337" sldId="271"/>
            <ac:spMk id="4" creationId="{80615200-1F08-4288-B5B8-7344B4C0CAB6}"/>
          </ac:spMkLst>
        </pc:spChg>
        <pc:spChg chg="add mod">
          <ac:chgData name="Megan Kaptik" userId="2f094116-9987-4432-beb1-d74999cd6cfb" providerId="ADAL" clId="{FC3B18CD-2A5B-43E7-86B7-E5ABAD0B84F7}" dt="2020-08-13T20:41:04.547" v="3001"/>
          <ac:spMkLst>
            <pc:docMk/>
            <pc:sldMk cId="1585748337" sldId="271"/>
            <ac:spMk id="5" creationId="{B75B7CA8-3D4E-4CAA-AB35-A2369B31439C}"/>
          </ac:spMkLst>
        </pc:spChg>
      </pc:sldChg>
      <pc:sldChg chg="addSp delSp modSp">
        <pc:chgData name="Megan Kaptik" userId="2f094116-9987-4432-beb1-d74999cd6cfb" providerId="ADAL" clId="{FC3B18CD-2A5B-43E7-86B7-E5ABAD0B84F7}" dt="2020-08-13T20:28:42.795" v="2773"/>
        <pc:sldMkLst>
          <pc:docMk/>
          <pc:sldMk cId="1948742476" sldId="273"/>
        </pc:sldMkLst>
        <pc:spChg chg="del mod">
          <ac:chgData name="Megan Kaptik" userId="2f094116-9987-4432-beb1-d74999cd6cfb" providerId="ADAL" clId="{FC3B18CD-2A5B-43E7-86B7-E5ABAD0B84F7}" dt="2020-08-13T20:28:27.591" v="2771" actId="478"/>
          <ac:spMkLst>
            <pc:docMk/>
            <pc:sldMk cId="1948742476" sldId="273"/>
            <ac:spMk id="2" creationId="{B2CEFE70-C7D6-47A7-A18D-B0235A3BEA8A}"/>
          </ac:spMkLst>
        </pc:spChg>
        <pc:spChg chg="mod">
          <ac:chgData name="Megan Kaptik" userId="2f094116-9987-4432-beb1-d74999cd6cfb" providerId="ADAL" clId="{FC3B18CD-2A5B-43E7-86B7-E5ABAD0B84F7}" dt="2020-08-12T21:17:52.580" v="2614" actId="20577"/>
          <ac:spMkLst>
            <pc:docMk/>
            <pc:sldMk cId="1948742476" sldId="273"/>
            <ac:spMk id="3" creationId="{FE056621-AEA9-43B5-BB55-678EE2E6D908}"/>
          </ac:spMkLst>
        </pc:spChg>
        <pc:spChg chg="add mod">
          <ac:chgData name="Megan Kaptik" userId="2f094116-9987-4432-beb1-d74999cd6cfb" providerId="ADAL" clId="{FC3B18CD-2A5B-43E7-86B7-E5ABAD0B84F7}" dt="2020-08-13T20:28:25.305" v="2770"/>
          <ac:spMkLst>
            <pc:docMk/>
            <pc:sldMk cId="1948742476" sldId="273"/>
            <ac:spMk id="4" creationId="{ABE6180E-54E3-4497-BDC1-88E7963DA898}"/>
          </ac:spMkLst>
        </pc:spChg>
        <pc:spChg chg="add del mod">
          <ac:chgData name="Megan Kaptik" userId="2f094116-9987-4432-beb1-d74999cd6cfb" providerId="ADAL" clId="{FC3B18CD-2A5B-43E7-86B7-E5ABAD0B84F7}" dt="2020-08-13T20:28:40.684" v="2772"/>
          <ac:spMkLst>
            <pc:docMk/>
            <pc:sldMk cId="1948742476" sldId="273"/>
            <ac:spMk id="5" creationId="{B24F8FE7-8075-4CA4-A518-63C959CE85DA}"/>
          </ac:spMkLst>
        </pc:spChg>
        <pc:spChg chg="add del mod">
          <ac:chgData name="Megan Kaptik" userId="2f094116-9987-4432-beb1-d74999cd6cfb" providerId="ADAL" clId="{FC3B18CD-2A5B-43E7-86B7-E5ABAD0B84F7}" dt="2020-08-13T20:28:40.684" v="2772"/>
          <ac:spMkLst>
            <pc:docMk/>
            <pc:sldMk cId="1948742476" sldId="273"/>
            <ac:spMk id="6" creationId="{B003A6BA-8C15-4C57-B5B2-6B0D612CC6CD}"/>
          </ac:spMkLst>
        </pc:spChg>
        <pc:spChg chg="add del mod">
          <ac:chgData name="Megan Kaptik" userId="2f094116-9987-4432-beb1-d74999cd6cfb" providerId="ADAL" clId="{FC3B18CD-2A5B-43E7-86B7-E5ABAD0B84F7}" dt="2020-08-13T20:28:42.795" v="2773"/>
          <ac:spMkLst>
            <pc:docMk/>
            <pc:sldMk cId="1948742476" sldId="273"/>
            <ac:spMk id="7" creationId="{4640B7E1-4A6F-40EE-8E47-B4955A13739B}"/>
          </ac:spMkLst>
        </pc:spChg>
        <pc:spChg chg="add del mod">
          <ac:chgData name="Megan Kaptik" userId="2f094116-9987-4432-beb1-d74999cd6cfb" providerId="ADAL" clId="{FC3B18CD-2A5B-43E7-86B7-E5ABAD0B84F7}" dt="2020-08-13T20:28:42.795" v="2773"/>
          <ac:spMkLst>
            <pc:docMk/>
            <pc:sldMk cId="1948742476" sldId="273"/>
            <ac:spMk id="8" creationId="{5099F092-66D7-422A-8B01-3D5A98F31C46}"/>
          </ac:spMkLst>
        </pc:spChg>
      </pc:sldChg>
      <pc:sldChg chg="modSp">
        <pc:chgData name="Megan Kaptik" userId="2f094116-9987-4432-beb1-d74999cd6cfb" providerId="ADAL" clId="{FC3B18CD-2A5B-43E7-86B7-E5ABAD0B84F7}" dt="2020-08-13T20:29:28.772" v="2780" actId="20577"/>
        <pc:sldMkLst>
          <pc:docMk/>
          <pc:sldMk cId="2320777485" sldId="274"/>
        </pc:sldMkLst>
        <pc:spChg chg="mod">
          <ac:chgData name="Megan Kaptik" userId="2f094116-9987-4432-beb1-d74999cd6cfb" providerId="ADAL" clId="{FC3B18CD-2A5B-43E7-86B7-E5ABAD0B84F7}" dt="2020-08-13T20:29:28.772" v="2780" actId="20577"/>
          <ac:spMkLst>
            <pc:docMk/>
            <pc:sldMk cId="2320777485" sldId="274"/>
            <ac:spMk id="2" creationId="{3523C232-CC9D-49E4-A04C-F37E7E8EAC1B}"/>
          </ac:spMkLst>
        </pc:spChg>
      </pc:sldChg>
      <pc:sldChg chg="addSp delSp modSp">
        <pc:chgData name="Megan Kaptik" userId="2f094116-9987-4432-beb1-d74999cd6cfb" providerId="ADAL" clId="{FC3B18CD-2A5B-43E7-86B7-E5ABAD0B84F7}" dt="2020-08-13T20:42:37.120" v="3040"/>
        <pc:sldMkLst>
          <pc:docMk/>
          <pc:sldMk cId="1006943148" sldId="276"/>
        </pc:sldMkLst>
        <pc:spChg chg="del mod">
          <ac:chgData name="Megan Kaptik" userId="2f094116-9987-4432-beb1-d74999cd6cfb" providerId="ADAL" clId="{FC3B18CD-2A5B-43E7-86B7-E5ABAD0B84F7}" dt="2020-08-13T20:42:35.194" v="3039"/>
          <ac:spMkLst>
            <pc:docMk/>
            <pc:sldMk cId="1006943148" sldId="276"/>
            <ac:spMk id="2" creationId="{6453B895-B9FA-49DA-96DF-26D8208AC0AF}"/>
          </ac:spMkLst>
        </pc:spChg>
        <pc:spChg chg="mod">
          <ac:chgData name="Megan Kaptik" userId="2f094116-9987-4432-beb1-d74999cd6cfb" providerId="ADAL" clId="{FC3B18CD-2A5B-43E7-86B7-E5ABAD0B84F7}" dt="2020-08-11T23:13:34.928" v="2214" actId="14"/>
          <ac:spMkLst>
            <pc:docMk/>
            <pc:sldMk cId="1006943148" sldId="276"/>
            <ac:spMk id="3" creationId="{5DC6B891-02B0-4351-8FA5-4C5E119CAAA0}"/>
          </ac:spMkLst>
        </pc:spChg>
        <pc:spChg chg="add del mod">
          <ac:chgData name="Megan Kaptik" userId="2f094116-9987-4432-beb1-d74999cd6cfb" providerId="ADAL" clId="{FC3B18CD-2A5B-43E7-86B7-E5ABAD0B84F7}" dt="2020-08-13T20:42:35.194" v="3039"/>
          <ac:spMkLst>
            <pc:docMk/>
            <pc:sldMk cId="1006943148" sldId="276"/>
            <ac:spMk id="4" creationId="{9AB6405F-6717-4D7D-9B87-E7A687FDD1B2}"/>
          </ac:spMkLst>
        </pc:spChg>
        <pc:spChg chg="add mod">
          <ac:chgData name="Megan Kaptik" userId="2f094116-9987-4432-beb1-d74999cd6cfb" providerId="ADAL" clId="{FC3B18CD-2A5B-43E7-86B7-E5ABAD0B84F7}" dt="2020-08-13T20:42:37.120" v="3040"/>
          <ac:spMkLst>
            <pc:docMk/>
            <pc:sldMk cId="1006943148" sldId="276"/>
            <ac:spMk id="5" creationId="{63F8F802-9657-4AE8-B67A-DA74B6A916B9}"/>
          </ac:spMkLst>
        </pc:spChg>
      </pc:sldChg>
      <pc:sldChg chg="modSp">
        <pc:chgData name="Megan Kaptik" userId="2f094116-9987-4432-beb1-d74999cd6cfb" providerId="ADAL" clId="{FC3B18CD-2A5B-43E7-86B7-E5ABAD0B84F7}" dt="2020-08-13T20:35:01.855" v="2903" actId="20577"/>
        <pc:sldMkLst>
          <pc:docMk/>
          <pc:sldMk cId="2869296977" sldId="278"/>
        </pc:sldMkLst>
        <pc:spChg chg="mod">
          <ac:chgData name="Megan Kaptik" userId="2f094116-9987-4432-beb1-d74999cd6cfb" providerId="ADAL" clId="{FC3B18CD-2A5B-43E7-86B7-E5ABAD0B84F7}" dt="2020-08-13T20:35:01.855" v="2903" actId="20577"/>
          <ac:spMkLst>
            <pc:docMk/>
            <pc:sldMk cId="2869296977" sldId="278"/>
            <ac:spMk id="2" creationId="{3523C232-CC9D-49E4-A04C-F37E7E8EAC1B}"/>
          </ac:spMkLst>
        </pc:spChg>
        <pc:spChg chg="mod">
          <ac:chgData name="Megan Kaptik" userId="2f094116-9987-4432-beb1-d74999cd6cfb" providerId="ADAL" clId="{FC3B18CD-2A5B-43E7-86B7-E5ABAD0B84F7}" dt="2020-08-11T22:59:24.602" v="1908" actId="313"/>
          <ac:spMkLst>
            <pc:docMk/>
            <pc:sldMk cId="2869296977" sldId="278"/>
            <ac:spMk id="3" creationId="{C43B1575-A0FD-46AD-81E3-33C277488915}"/>
          </ac:spMkLst>
        </pc:spChg>
      </pc:sldChg>
      <pc:sldChg chg="addSp delSp modSp ord">
        <pc:chgData name="Megan Kaptik" userId="2f094116-9987-4432-beb1-d74999cd6cfb" providerId="ADAL" clId="{FC3B18CD-2A5B-43E7-86B7-E5ABAD0B84F7}" dt="2020-08-17T20:46:45.036" v="3464" actId="20577"/>
        <pc:sldMkLst>
          <pc:docMk/>
          <pc:sldMk cId="281324661" sldId="279"/>
        </pc:sldMkLst>
        <pc:spChg chg="del mod">
          <ac:chgData name="Megan Kaptik" userId="2f094116-9987-4432-beb1-d74999cd6cfb" providerId="ADAL" clId="{FC3B18CD-2A5B-43E7-86B7-E5ABAD0B84F7}" dt="2020-08-13T20:40:50.725" v="2995" actId="478"/>
          <ac:spMkLst>
            <pc:docMk/>
            <pc:sldMk cId="281324661" sldId="279"/>
            <ac:spMk id="2" creationId="{89607461-0F81-43FE-91A6-DB17F30F59C4}"/>
          </ac:spMkLst>
        </pc:spChg>
        <pc:spChg chg="mod">
          <ac:chgData name="Megan Kaptik" userId="2f094116-9987-4432-beb1-d74999cd6cfb" providerId="ADAL" clId="{FC3B18CD-2A5B-43E7-86B7-E5ABAD0B84F7}" dt="2020-08-17T20:46:45.036" v="3464" actId="20577"/>
          <ac:spMkLst>
            <pc:docMk/>
            <pc:sldMk cId="281324661" sldId="279"/>
            <ac:spMk id="3" creationId="{5080CDD9-B5ED-4660-A4B8-536397DF6919}"/>
          </ac:spMkLst>
        </pc:spChg>
        <pc:spChg chg="add del mod">
          <ac:chgData name="Megan Kaptik" userId="2f094116-9987-4432-beb1-d74999cd6cfb" providerId="ADAL" clId="{FC3B18CD-2A5B-43E7-86B7-E5ABAD0B84F7}" dt="2020-08-13T20:40:43.750" v="2992"/>
          <ac:spMkLst>
            <pc:docMk/>
            <pc:sldMk cId="281324661" sldId="279"/>
            <ac:spMk id="4" creationId="{FECFB4F3-C650-495A-94D2-31ED74407CA3}"/>
          </ac:spMkLst>
        </pc:spChg>
        <pc:spChg chg="add mod">
          <ac:chgData name="Megan Kaptik" userId="2f094116-9987-4432-beb1-d74999cd6cfb" providerId="ADAL" clId="{FC3B18CD-2A5B-43E7-86B7-E5ABAD0B84F7}" dt="2020-08-13T20:40:46.861" v="2994"/>
          <ac:spMkLst>
            <pc:docMk/>
            <pc:sldMk cId="281324661" sldId="279"/>
            <ac:spMk id="5" creationId="{89E6D084-103A-4420-A663-B2992E1D797C}"/>
          </ac:spMkLst>
        </pc:spChg>
      </pc:sldChg>
      <pc:sldChg chg="addSp delSp modSp add">
        <pc:chgData name="Megan Kaptik" userId="2f094116-9987-4432-beb1-d74999cd6cfb" providerId="ADAL" clId="{FC3B18CD-2A5B-43E7-86B7-E5ABAD0B84F7}" dt="2020-08-13T20:42:24.022" v="3037" actId="12100"/>
        <pc:sldMkLst>
          <pc:docMk/>
          <pc:sldMk cId="598995538" sldId="281"/>
        </pc:sldMkLst>
        <pc:spChg chg="add del mod">
          <ac:chgData name="Megan Kaptik" userId="2f094116-9987-4432-beb1-d74999cd6cfb" providerId="ADAL" clId="{FC3B18CD-2A5B-43E7-86B7-E5ABAD0B84F7}" dt="2020-08-13T20:40:34.118" v="2988"/>
          <ac:spMkLst>
            <pc:docMk/>
            <pc:sldMk cId="598995538" sldId="281"/>
            <ac:spMk id="2" creationId="{5E8BAA08-352D-4F96-9693-EF86BC303BEA}"/>
          </ac:spMkLst>
        </pc:spChg>
        <pc:spChg chg="del">
          <ac:chgData name="Megan Kaptik" userId="2f094116-9987-4432-beb1-d74999cd6cfb" providerId="ADAL" clId="{FC3B18CD-2A5B-43E7-86B7-E5ABAD0B84F7}" dt="2020-08-11T22:36:20.548" v="1089"/>
          <ac:spMkLst>
            <pc:docMk/>
            <pc:sldMk cId="598995538" sldId="281"/>
            <ac:spMk id="2" creationId="{8CE6D8C3-C195-4E8A-B5BA-7C0A36EB08AF}"/>
          </ac:spMkLst>
        </pc:spChg>
        <pc:spChg chg="add mod">
          <ac:chgData name="Megan Kaptik" userId="2f094116-9987-4432-beb1-d74999cd6cfb" providerId="ADAL" clId="{FC3B18CD-2A5B-43E7-86B7-E5ABAD0B84F7}" dt="2020-08-13T20:40:37.783" v="2990"/>
          <ac:spMkLst>
            <pc:docMk/>
            <pc:sldMk cId="598995538" sldId="281"/>
            <ac:spMk id="3" creationId="{2231D492-CF8E-43CB-9D7B-C788E22AAA9D}"/>
          </ac:spMkLst>
        </pc:spChg>
        <pc:spChg chg="del">
          <ac:chgData name="Megan Kaptik" userId="2f094116-9987-4432-beb1-d74999cd6cfb" providerId="ADAL" clId="{FC3B18CD-2A5B-43E7-86B7-E5ABAD0B84F7}" dt="2020-08-11T22:36:20.548" v="1089"/>
          <ac:spMkLst>
            <pc:docMk/>
            <pc:sldMk cId="598995538" sldId="281"/>
            <ac:spMk id="3" creationId="{85ABE09D-1B67-4D97-99DB-075A6E94A9DB}"/>
          </ac:spMkLst>
        </pc:spChg>
        <pc:spChg chg="del">
          <ac:chgData name="Megan Kaptik" userId="2f094116-9987-4432-beb1-d74999cd6cfb" providerId="ADAL" clId="{FC3B18CD-2A5B-43E7-86B7-E5ABAD0B84F7}" dt="2020-08-11T22:36:20.548" v="1089"/>
          <ac:spMkLst>
            <pc:docMk/>
            <pc:sldMk cId="598995538" sldId="281"/>
            <ac:spMk id="4" creationId="{12628A5D-D0F0-4982-8852-BAEF5434164F}"/>
          </ac:spMkLst>
        </pc:spChg>
        <pc:spChg chg="add del mod">
          <ac:chgData name="Megan Kaptik" userId="2f094116-9987-4432-beb1-d74999cd6cfb" providerId="ADAL" clId="{FC3B18CD-2A5B-43E7-86B7-E5ABAD0B84F7}" dt="2020-08-13T20:40:39.855" v="2991" actId="478"/>
          <ac:spMkLst>
            <pc:docMk/>
            <pc:sldMk cId="598995538" sldId="281"/>
            <ac:spMk id="5" creationId="{CD418193-824B-4B64-92B3-0F47C232C969}"/>
          </ac:spMkLst>
        </pc:spChg>
        <pc:spChg chg="add del mod">
          <ac:chgData name="Megan Kaptik" userId="2f094116-9987-4432-beb1-d74999cd6cfb" providerId="ADAL" clId="{FC3B18CD-2A5B-43E7-86B7-E5ABAD0B84F7}" dt="2020-08-11T22:36:33.505" v="1090" actId="1032"/>
          <ac:spMkLst>
            <pc:docMk/>
            <pc:sldMk cId="598995538" sldId="281"/>
            <ac:spMk id="6" creationId="{7151510C-081F-44B2-B75A-F73616E40DBB}"/>
          </ac:spMkLst>
        </pc:spChg>
        <pc:graphicFrameChg chg="add mod">
          <ac:chgData name="Megan Kaptik" userId="2f094116-9987-4432-beb1-d74999cd6cfb" providerId="ADAL" clId="{FC3B18CD-2A5B-43E7-86B7-E5ABAD0B84F7}" dt="2020-08-13T20:42:24.022" v="3037" actId="12100"/>
          <ac:graphicFrameMkLst>
            <pc:docMk/>
            <pc:sldMk cId="598995538" sldId="281"/>
            <ac:graphicFrameMk id="7" creationId="{AAD183E5-8B47-4A59-832A-9BEB9978C458}"/>
          </ac:graphicFrameMkLst>
        </pc:graphicFrameChg>
      </pc:sldChg>
      <pc:sldChg chg="addSp delSp modSp add">
        <pc:chgData name="Megan Kaptik" userId="2f094116-9987-4432-beb1-d74999cd6cfb" providerId="ADAL" clId="{FC3B18CD-2A5B-43E7-86B7-E5ABAD0B84F7}" dt="2020-08-13T20:40:27.393" v="2987" actId="20577"/>
        <pc:sldMkLst>
          <pc:docMk/>
          <pc:sldMk cId="1386072010" sldId="282"/>
        </pc:sldMkLst>
        <pc:spChg chg="del mod">
          <ac:chgData name="Megan Kaptik" userId="2f094116-9987-4432-beb1-d74999cd6cfb" providerId="ADAL" clId="{FC3B18CD-2A5B-43E7-86B7-E5ABAD0B84F7}" dt="2020-08-13T20:40:14.914" v="2985" actId="478"/>
          <ac:spMkLst>
            <pc:docMk/>
            <pc:sldMk cId="1386072010" sldId="282"/>
            <ac:spMk id="2" creationId="{4A592734-35CF-4922-AEED-F4B9470814CE}"/>
          </ac:spMkLst>
        </pc:spChg>
        <pc:spChg chg="del">
          <ac:chgData name="Megan Kaptik" userId="2f094116-9987-4432-beb1-d74999cd6cfb" providerId="ADAL" clId="{FC3B18CD-2A5B-43E7-86B7-E5ABAD0B84F7}" dt="2020-08-11T23:03:10.659" v="2097" actId="1032"/>
          <ac:spMkLst>
            <pc:docMk/>
            <pc:sldMk cId="1386072010" sldId="282"/>
            <ac:spMk id="3" creationId="{A958F36E-4ED2-4E6F-A373-96B65F5988DF}"/>
          </ac:spMkLst>
        </pc:spChg>
        <pc:spChg chg="add del mod">
          <ac:chgData name="Megan Kaptik" userId="2f094116-9987-4432-beb1-d74999cd6cfb" providerId="ADAL" clId="{FC3B18CD-2A5B-43E7-86B7-E5ABAD0B84F7}" dt="2020-08-13T20:40:06.922" v="2982"/>
          <ac:spMkLst>
            <pc:docMk/>
            <pc:sldMk cId="1386072010" sldId="282"/>
            <ac:spMk id="3" creationId="{C53AE842-2772-4FC2-ACFE-43FA7562D54D}"/>
          </ac:spMkLst>
        </pc:spChg>
        <pc:spChg chg="add mod">
          <ac:chgData name="Megan Kaptik" userId="2f094116-9987-4432-beb1-d74999cd6cfb" providerId="ADAL" clId="{FC3B18CD-2A5B-43E7-86B7-E5ABAD0B84F7}" dt="2020-08-13T20:40:27.393" v="2987" actId="20577"/>
          <ac:spMkLst>
            <pc:docMk/>
            <pc:sldMk cId="1386072010" sldId="282"/>
            <ac:spMk id="5" creationId="{05401A20-42FA-4D77-9F4D-F86BD073233C}"/>
          </ac:spMkLst>
        </pc:spChg>
        <pc:graphicFrameChg chg="add mod">
          <ac:chgData name="Megan Kaptik" userId="2f094116-9987-4432-beb1-d74999cd6cfb" providerId="ADAL" clId="{FC3B18CD-2A5B-43E7-86B7-E5ABAD0B84F7}" dt="2020-08-12T21:23:21.041" v="2723" actId="20577"/>
          <ac:graphicFrameMkLst>
            <pc:docMk/>
            <pc:sldMk cId="1386072010" sldId="282"/>
            <ac:graphicFrameMk id="4" creationId="{F1484B4B-F57F-4AD0-AC68-E74FD8616BF8}"/>
          </ac:graphicFrameMkLst>
        </pc:graphicFrameChg>
      </pc:sldChg>
      <pc:sldChg chg="addSp delSp modSp add">
        <pc:chgData name="Megan Kaptik" userId="2f094116-9987-4432-beb1-d74999cd6cfb" providerId="ADAL" clId="{FC3B18CD-2A5B-43E7-86B7-E5ABAD0B84F7}" dt="2020-08-17T21:50:00.006" v="4071" actId="108"/>
        <pc:sldMkLst>
          <pc:docMk/>
          <pc:sldMk cId="4138505229" sldId="283"/>
        </pc:sldMkLst>
        <pc:spChg chg="del mod">
          <ac:chgData name="Megan Kaptik" userId="2f094116-9987-4432-beb1-d74999cd6cfb" providerId="ADAL" clId="{FC3B18CD-2A5B-43E7-86B7-E5ABAD0B84F7}" dt="2020-08-13T20:41:30.336" v="3005"/>
          <ac:spMkLst>
            <pc:docMk/>
            <pc:sldMk cId="4138505229" sldId="283"/>
            <ac:spMk id="2" creationId="{B1953555-3FB4-45BD-9333-6E51AF4A83E6}"/>
          </ac:spMkLst>
        </pc:spChg>
        <pc:spChg chg="add del mod">
          <ac:chgData name="Megan Kaptik" userId="2f094116-9987-4432-beb1-d74999cd6cfb" providerId="ADAL" clId="{FC3B18CD-2A5B-43E7-86B7-E5ABAD0B84F7}" dt="2020-08-13T20:41:30.336" v="3005"/>
          <ac:spMkLst>
            <pc:docMk/>
            <pc:sldMk cId="4138505229" sldId="283"/>
            <ac:spMk id="3" creationId="{3882ED4B-CB8D-408B-B8E1-47A0317A2D93}"/>
          </ac:spMkLst>
        </pc:spChg>
        <pc:spChg chg="del">
          <ac:chgData name="Megan Kaptik" userId="2f094116-9987-4432-beb1-d74999cd6cfb" providerId="ADAL" clId="{FC3B18CD-2A5B-43E7-86B7-E5ABAD0B84F7}" dt="2020-08-11T23:10:23.387" v="2181" actId="1032"/>
          <ac:spMkLst>
            <pc:docMk/>
            <pc:sldMk cId="4138505229" sldId="283"/>
            <ac:spMk id="3" creationId="{3B0CF801-1A19-42EC-96FF-4B3B7FAC9354}"/>
          </ac:spMkLst>
        </pc:spChg>
        <pc:spChg chg="add mod">
          <ac:chgData name="Megan Kaptik" userId="2f094116-9987-4432-beb1-d74999cd6cfb" providerId="ADAL" clId="{FC3B18CD-2A5B-43E7-86B7-E5ABAD0B84F7}" dt="2020-08-13T20:41:31.367" v="3006"/>
          <ac:spMkLst>
            <pc:docMk/>
            <pc:sldMk cId="4138505229" sldId="283"/>
            <ac:spMk id="4" creationId="{3BCA7D82-4F1D-4502-B2EA-5E79B12B38E6}"/>
          </ac:spMkLst>
        </pc:spChg>
        <pc:graphicFrameChg chg="add mod">
          <ac:chgData name="Megan Kaptik" userId="2f094116-9987-4432-beb1-d74999cd6cfb" providerId="ADAL" clId="{FC3B18CD-2A5B-43E7-86B7-E5ABAD0B84F7}" dt="2020-08-17T21:50:00.006" v="4071" actId="108"/>
          <ac:graphicFrameMkLst>
            <pc:docMk/>
            <pc:sldMk cId="4138505229" sldId="283"/>
            <ac:graphicFrameMk id="6" creationId="{FCDD0DDB-EBEE-460C-A549-017528D229B5}"/>
          </ac:graphicFrameMkLst>
        </pc:graphicFrameChg>
      </pc:sldChg>
      <pc:sldChg chg="modSp add">
        <pc:chgData name="Megan Kaptik" userId="2f094116-9987-4432-beb1-d74999cd6cfb" providerId="ADAL" clId="{FC3B18CD-2A5B-43E7-86B7-E5ABAD0B84F7}" dt="2020-08-13T20:58:37.894" v="3341" actId="6549"/>
        <pc:sldMkLst>
          <pc:docMk/>
          <pc:sldMk cId="1796020767" sldId="284"/>
        </pc:sldMkLst>
        <pc:spChg chg="mod">
          <ac:chgData name="Megan Kaptik" userId="2f094116-9987-4432-beb1-d74999cd6cfb" providerId="ADAL" clId="{FC3B18CD-2A5B-43E7-86B7-E5ABAD0B84F7}" dt="2020-08-13T20:58:37.894" v="3341" actId="6549"/>
          <ac:spMkLst>
            <pc:docMk/>
            <pc:sldMk cId="1796020767" sldId="284"/>
            <ac:spMk id="3" creationId="{CA2A83C7-BC11-42E4-A46A-F63A69615914}"/>
          </ac:spMkLst>
        </pc:spChg>
        <pc:spChg chg="mod">
          <ac:chgData name="Megan Kaptik" userId="2f094116-9987-4432-beb1-d74999cd6cfb" providerId="ADAL" clId="{FC3B18CD-2A5B-43E7-86B7-E5ABAD0B84F7}" dt="2020-08-13T20:57:36.883" v="3320" actId="20577"/>
          <ac:spMkLst>
            <pc:docMk/>
            <pc:sldMk cId="1796020767" sldId="284"/>
            <ac:spMk id="5" creationId="{1C5E7A2A-7161-49D4-A585-C960CE82B1F0}"/>
          </ac:spMkLst>
        </pc:spChg>
      </pc:sldChg>
      <pc:sldChg chg="addSp delSp modSp add">
        <pc:chgData name="Megan Kaptik" userId="2f094116-9987-4432-beb1-d74999cd6cfb" providerId="ADAL" clId="{FC3B18CD-2A5B-43E7-86B7-E5ABAD0B84F7}" dt="2020-08-17T21:48:44.219" v="4061" actId="20577"/>
        <pc:sldMkLst>
          <pc:docMk/>
          <pc:sldMk cId="476753403" sldId="285"/>
        </pc:sldMkLst>
        <pc:spChg chg="mod">
          <ac:chgData name="Megan Kaptik" userId="2f094116-9987-4432-beb1-d74999cd6cfb" providerId="ADAL" clId="{FC3B18CD-2A5B-43E7-86B7-E5ABAD0B84F7}" dt="2020-08-17T21:48:44.219" v="4061" actId="20577"/>
          <ac:spMkLst>
            <pc:docMk/>
            <pc:sldMk cId="476753403" sldId="285"/>
            <ac:spMk id="2" creationId="{604F1228-1057-4C9B-A882-55FB75DBAB61}"/>
          </ac:spMkLst>
        </pc:spChg>
        <pc:spChg chg="mod">
          <ac:chgData name="Megan Kaptik" userId="2f094116-9987-4432-beb1-d74999cd6cfb" providerId="ADAL" clId="{FC3B18CD-2A5B-43E7-86B7-E5ABAD0B84F7}" dt="2020-08-17T20:51:24.869" v="3675" actId="20577"/>
          <ac:spMkLst>
            <pc:docMk/>
            <pc:sldMk cId="476753403" sldId="285"/>
            <ac:spMk id="3" creationId="{F2176E66-BF3B-46FA-9B70-D210DA1119A7}"/>
          </ac:spMkLst>
        </pc:spChg>
        <pc:spChg chg="add del mod">
          <ac:chgData name="Megan Kaptik" userId="2f094116-9987-4432-beb1-d74999cd6cfb" providerId="ADAL" clId="{FC3B18CD-2A5B-43E7-86B7-E5ABAD0B84F7}" dt="2020-08-17T20:54:54.104" v="3927" actId="478"/>
          <ac:spMkLst>
            <pc:docMk/>
            <pc:sldMk cId="476753403" sldId="285"/>
            <ac:spMk id="4" creationId="{E63FA62B-955C-49DD-AE18-837AA8E667ED}"/>
          </ac:spMkLst>
        </pc:spChg>
        <pc:spChg chg="add del mod">
          <ac:chgData name="Megan Kaptik" userId="2f094116-9987-4432-beb1-d74999cd6cfb" providerId="ADAL" clId="{FC3B18CD-2A5B-43E7-86B7-E5ABAD0B84F7}" dt="2020-08-17T21:45:04.588" v="3964"/>
          <ac:spMkLst>
            <pc:docMk/>
            <pc:sldMk cId="476753403" sldId="285"/>
            <ac:spMk id="4" creationId="{FA02623D-49B3-4695-86C4-BCB5D8E0E2C3}"/>
          </ac:spMkLst>
        </pc:spChg>
        <pc:spChg chg="add mod">
          <ac:chgData name="Megan Kaptik" userId="2f094116-9987-4432-beb1-d74999cd6cfb" providerId="ADAL" clId="{FC3B18CD-2A5B-43E7-86B7-E5ABAD0B84F7}" dt="2020-08-17T21:47:55.734" v="4002" actId="1037"/>
          <ac:spMkLst>
            <pc:docMk/>
            <pc:sldMk cId="476753403" sldId="285"/>
            <ac:spMk id="5" creationId="{3256531A-9623-4E3B-94B5-CA284D977819}"/>
          </ac:spMkLst>
        </pc:spChg>
        <pc:spChg chg="add del mod">
          <ac:chgData name="Megan Kaptik" userId="2f094116-9987-4432-beb1-d74999cd6cfb" providerId="ADAL" clId="{FC3B18CD-2A5B-43E7-86B7-E5ABAD0B84F7}" dt="2020-08-17T20:54:56.097" v="3928"/>
          <ac:spMkLst>
            <pc:docMk/>
            <pc:sldMk cId="476753403" sldId="285"/>
            <ac:spMk id="5" creationId="{3694D61F-C102-4E92-BE76-11A45865670C}"/>
          </ac:spMkLst>
        </pc:spChg>
        <pc:spChg chg="add del mod">
          <ac:chgData name="Megan Kaptik" userId="2f094116-9987-4432-beb1-d74999cd6cfb" providerId="ADAL" clId="{FC3B18CD-2A5B-43E7-86B7-E5ABAD0B84F7}" dt="2020-08-17T20:54:56.097" v="3928"/>
          <ac:spMkLst>
            <pc:docMk/>
            <pc:sldMk cId="476753403" sldId="285"/>
            <ac:spMk id="6" creationId="{A41EA576-68A6-466A-9B00-5B3A267CB0B9}"/>
          </ac:spMkLst>
        </pc:spChg>
        <pc:spChg chg="add mod">
          <ac:chgData name="Megan Kaptik" userId="2f094116-9987-4432-beb1-d74999cd6cfb" providerId="ADAL" clId="{FC3B18CD-2A5B-43E7-86B7-E5ABAD0B84F7}" dt="2020-08-17T21:46:40.051" v="3984" actId="13822"/>
          <ac:spMkLst>
            <pc:docMk/>
            <pc:sldMk cId="476753403" sldId="285"/>
            <ac:spMk id="6" creationId="{A4ED21F3-E5A7-43BD-855E-F721A62ABB0C}"/>
          </ac:spMkLst>
        </pc:spChg>
        <pc:spChg chg="add del mod">
          <ac:chgData name="Megan Kaptik" userId="2f094116-9987-4432-beb1-d74999cd6cfb" providerId="ADAL" clId="{FC3B18CD-2A5B-43E7-86B7-E5ABAD0B84F7}" dt="2020-08-17T20:54:59.647" v="3929"/>
          <ac:spMkLst>
            <pc:docMk/>
            <pc:sldMk cId="476753403" sldId="285"/>
            <ac:spMk id="7" creationId="{B111ACAD-EA28-4C26-8DE0-86B1D0A10378}"/>
          </ac:spMkLst>
        </pc:spChg>
        <pc:spChg chg="add mod">
          <ac:chgData name="Megan Kaptik" userId="2f094116-9987-4432-beb1-d74999cd6cfb" providerId="ADAL" clId="{FC3B18CD-2A5B-43E7-86B7-E5ABAD0B84F7}" dt="2020-08-17T21:47:55.734" v="4002" actId="1037"/>
          <ac:spMkLst>
            <pc:docMk/>
            <pc:sldMk cId="476753403" sldId="285"/>
            <ac:spMk id="8" creationId="{68404EC3-E398-4F48-A0F8-EE202622A5F2}"/>
          </ac:spMkLst>
        </pc:spChg>
        <pc:spChg chg="add del mod">
          <ac:chgData name="Megan Kaptik" userId="2f094116-9987-4432-beb1-d74999cd6cfb" providerId="ADAL" clId="{FC3B18CD-2A5B-43E7-86B7-E5ABAD0B84F7}" dt="2020-08-17T20:55:52.420" v="3935"/>
          <ac:spMkLst>
            <pc:docMk/>
            <pc:sldMk cId="476753403" sldId="285"/>
            <ac:spMk id="9" creationId="{67A6DEE7-6130-4AEA-9161-839637A5C79C}"/>
          </ac:spMkLst>
        </pc:spChg>
        <pc:spChg chg="add del mod">
          <ac:chgData name="Megan Kaptik" userId="2f094116-9987-4432-beb1-d74999cd6cfb" providerId="ADAL" clId="{FC3B18CD-2A5B-43E7-86B7-E5ABAD0B84F7}" dt="2020-08-17T21:45:04.564" v="3962" actId="478"/>
          <ac:spMkLst>
            <pc:docMk/>
            <pc:sldMk cId="476753403" sldId="285"/>
            <ac:spMk id="10" creationId="{53532B27-062C-4DAA-86E4-65D7635DE77F}"/>
          </ac:spMkLst>
        </pc:spChg>
        <pc:spChg chg="add mod">
          <ac:chgData name="Megan Kaptik" userId="2f094116-9987-4432-beb1-d74999cd6cfb" providerId="ADAL" clId="{FC3B18CD-2A5B-43E7-86B7-E5ABAD0B84F7}" dt="2020-08-17T21:46:40.051" v="3984" actId="13822"/>
          <ac:spMkLst>
            <pc:docMk/>
            <pc:sldMk cId="476753403" sldId="285"/>
            <ac:spMk id="11" creationId="{E396164E-13B4-40FA-B3E1-7475BB66686A}"/>
          </ac:spMkLst>
        </pc:spChg>
        <pc:spChg chg="add mod">
          <ac:chgData name="Megan Kaptik" userId="2f094116-9987-4432-beb1-d74999cd6cfb" providerId="ADAL" clId="{FC3B18CD-2A5B-43E7-86B7-E5ABAD0B84F7}" dt="2020-08-17T21:46:40.051" v="3984" actId="13822"/>
          <ac:spMkLst>
            <pc:docMk/>
            <pc:sldMk cId="476753403" sldId="285"/>
            <ac:spMk id="13" creationId="{ED01398B-BC76-4E96-8C5B-043238B0AD6F}"/>
          </ac:spMkLst>
        </pc:spChg>
        <pc:picChg chg="add del mod modCrop">
          <ac:chgData name="Megan Kaptik" userId="2f094116-9987-4432-beb1-d74999cd6cfb" providerId="ADAL" clId="{FC3B18CD-2A5B-43E7-86B7-E5ABAD0B84F7}" dt="2020-08-17T20:55:49.839" v="3934"/>
          <ac:picMkLst>
            <pc:docMk/>
            <pc:sldMk cId="476753403" sldId="285"/>
            <ac:picMk id="8" creationId="{CC0EECF4-C61A-4AEB-B8FA-ADB4142BD762}"/>
          </ac:picMkLst>
        </pc:picChg>
        <pc:picChg chg="add">
          <ac:chgData name="Megan Kaptik" userId="2f094116-9987-4432-beb1-d74999cd6cfb" providerId="ADAL" clId="{FC3B18CD-2A5B-43E7-86B7-E5ABAD0B84F7}" dt="2020-08-17T20:55:52.420" v="3935"/>
          <ac:picMkLst>
            <pc:docMk/>
            <pc:sldMk cId="476753403" sldId="285"/>
            <ac:picMk id="12" creationId="{F06BF2B7-4073-447C-9F35-1C91F212A2A7}"/>
          </ac:picMkLst>
        </pc:picChg>
        <pc:picChg chg="add del">
          <ac:chgData name="Megan Kaptik" userId="2f094116-9987-4432-beb1-d74999cd6cfb" providerId="ADAL" clId="{FC3B18CD-2A5B-43E7-86B7-E5ABAD0B84F7}" dt="2020-08-17T20:53:36.057" v="3925"/>
          <ac:picMkLst>
            <pc:docMk/>
            <pc:sldMk cId="476753403" sldId="285"/>
            <ac:picMk id="1026" creationId="{222B2844-27CF-46A8-B765-98A2284B6ACF}"/>
          </ac:picMkLst>
        </pc:picChg>
        <pc:picChg chg="add del">
          <ac:chgData name="Megan Kaptik" userId="2f094116-9987-4432-beb1-d74999cd6cfb" providerId="ADAL" clId="{FC3B18CD-2A5B-43E7-86B7-E5ABAD0B84F7}" dt="2020-08-17T20:54:54.104" v="3927" actId="478"/>
          <ac:picMkLst>
            <pc:docMk/>
            <pc:sldMk cId="476753403" sldId="285"/>
            <ac:picMk id="1027" creationId="{25057158-ED38-4B1A-AED8-B229BFBBA42A}"/>
          </ac:picMkLst>
        </pc:picChg>
      </pc:sldChg>
      <pc:sldMasterChg chg="addSp delSp modSp modSldLayout">
        <pc:chgData name="Megan Kaptik" userId="2f094116-9987-4432-beb1-d74999cd6cfb" providerId="ADAL" clId="{FC3B18CD-2A5B-43E7-86B7-E5ABAD0B84F7}" dt="2020-08-13T20:31:16.609" v="2822" actId="403"/>
        <pc:sldMasterMkLst>
          <pc:docMk/>
          <pc:sldMasterMk cId="29778813" sldId="2147483780"/>
        </pc:sldMasterMkLst>
        <pc:spChg chg="del">
          <ac:chgData name="Megan Kaptik" userId="2f094116-9987-4432-beb1-d74999cd6cfb" providerId="ADAL" clId="{FC3B18CD-2A5B-43E7-86B7-E5ABAD0B84F7}" dt="2020-08-13T20:22:29.598" v="2730" actId="478"/>
          <ac:spMkLst>
            <pc:docMk/>
            <pc:sldMasterMk cId="29778813" sldId="2147483780"/>
            <ac:spMk id="2" creationId="{E05EF783-C859-4040-A8C3-7BECFF3DFF9B}"/>
          </ac:spMkLst>
        </pc:spChg>
        <pc:spChg chg="del">
          <ac:chgData name="Megan Kaptik" userId="2f094116-9987-4432-beb1-d74999cd6cfb" providerId="ADAL" clId="{FC3B18CD-2A5B-43E7-86B7-E5ABAD0B84F7}" dt="2020-08-13T20:22:29.598" v="2730" actId="478"/>
          <ac:spMkLst>
            <pc:docMk/>
            <pc:sldMasterMk cId="29778813" sldId="2147483780"/>
            <ac:spMk id="3" creationId="{D3BB8372-3622-41AE-9434-4A5BE3C07E27}"/>
          </ac:spMkLst>
        </pc:spChg>
        <pc:spChg chg="del">
          <ac:chgData name="Megan Kaptik" userId="2f094116-9987-4432-beb1-d74999cd6cfb" providerId="ADAL" clId="{FC3B18CD-2A5B-43E7-86B7-E5ABAD0B84F7}" dt="2020-08-13T20:22:29.598" v="2730" actId="478"/>
          <ac:spMkLst>
            <pc:docMk/>
            <pc:sldMasterMk cId="29778813" sldId="2147483780"/>
            <ac:spMk id="4" creationId="{C3EFD99F-38D2-48D8-91C2-2271F41FBB77}"/>
          </ac:spMkLst>
        </pc:spChg>
        <pc:spChg chg="del">
          <ac:chgData name="Megan Kaptik" userId="2f094116-9987-4432-beb1-d74999cd6cfb" providerId="ADAL" clId="{FC3B18CD-2A5B-43E7-86B7-E5ABAD0B84F7}" dt="2020-08-13T20:22:29.598" v="2730" actId="478"/>
          <ac:spMkLst>
            <pc:docMk/>
            <pc:sldMasterMk cId="29778813" sldId="2147483780"/>
            <ac:spMk id="5" creationId="{6EB889C3-620F-4829-89A8-6CD35E973FBF}"/>
          </ac:spMkLst>
        </pc:spChg>
        <pc:spChg chg="del">
          <ac:chgData name="Megan Kaptik" userId="2f094116-9987-4432-beb1-d74999cd6cfb" providerId="ADAL" clId="{FC3B18CD-2A5B-43E7-86B7-E5ABAD0B84F7}" dt="2020-08-13T20:22:29.598" v="2730" actId="478"/>
          <ac:spMkLst>
            <pc:docMk/>
            <pc:sldMasterMk cId="29778813" sldId="2147483780"/>
            <ac:spMk id="6" creationId="{979E06AF-7D14-4BAE-9DFF-F629DDF9F04E}"/>
          </ac:spMkLst>
        </pc:spChg>
        <pc:spChg chg="add mod">
          <ac:chgData name="Megan Kaptik" userId="2f094116-9987-4432-beb1-d74999cd6cfb" providerId="ADAL" clId="{FC3B18CD-2A5B-43E7-86B7-E5ABAD0B84F7}" dt="2020-08-13T20:23:45.918" v="2737" actId="6549"/>
          <ac:spMkLst>
            <pc:docMk/>
            <pc:sldMasterMk cId="29778813" sldId="2147483780"/>
            <ac:spMk id="8" creationId="{6708D998-9931-49C5-8918-C67170830156}"/>
          </ac:spMkLst>
        </pc:spChg>
        <pc:spChg chg="add mod">
          <ac:chgData name="Megan Kaptik" userId="2f094116-9987-4432-beb1-d74999cd6cfb" providerId="ADAL" clId="{FC3B18CD-2A5B-43E7-86B7-E5ABAD0B84F7}" dt="2020-08-13T20:23:55.287" v="2739" actId="12"/>
          <ac:spMkLst>
            <pc:docMk/>
            <pc:sldMasterMk cId="29778813" sldId="2147483780"/>
            <ac:spMk id="9" creationId="{E5D8C43D-D1FF-4F7A-9B8E-F8B8D4590A13}"/>
          </ac:spMkLst>
        </pc:spChg>
        <pc:picChg chg="add mod ord">
          <ac:chgData name="Megan Kaptik" userId="2f094116-9987-4432-beb1-d74999cd6cfb" providerId="ADAL" clId="{FC3B18CD-2A5B-43E7-86B7-E5ABAD0B84F7}" dt="2020-08-13T20:26:12.785" v="2745" actId="167"/>
          <ac:picMkLst>
            <pc:docMk/>
            <pc:sldMasterMk cId="29778813" sldId="2147483780"/>
            <ac:picMk id="7" creationId="{F21A292B-BAE9-41CF-8DC8-5E48C1FB1AE0}"/>
          </ac:picMkLst>
        </pc:picChg>
        <pc:sldLayoutChg chg="addSp delSp modSp">
          <pc:chgData name="Megan Kaptik" userId="2f094116-9987-4432-beb1-d74999cd6cfb" providerId="ADAL" clId="{FC3B18CD-2A5B-43E7-86B7-E5ABAD0B84F7}" dt="2020-08-13T20:30:03.976" v="2783" actId="14100"/>
          <pc:sldLayoutMkLst>
            <pc:docMk/>
            <pc:sldMasterMk cId="29778813" sldId="2147483780"/>
            <pc:sldLayoutMk cId="3973817847" sldId="2147483782"/>
          </pc:sldLayoutMkLst>
          <pc:spChg chg="del">
            <ac:chgData name="Megan Kaptik" userId="2f094116-9987-4432-beb1-d74999cd6cfb" providerId="ADAL" clId="{FC3B18CD-2A5B-43E7-86B7-E5ABAD0B84F7}" dt="2020-08-13T20:27:13.569" v="2753" actId="478"/>
            <ac:spMkLst>
              <pc:docMk/>
              <pc:sldMasterMk cId="29778813" sldId="2147483780"/>
              <pc:sldLayoutMk cId="3973817847" sldId="2147483782"/>
              <ac:spMk id="2" creationId="{DC88A3C8-FB33-46FE-96A3-8CCAF1EAD652}"/>
            </ac:spMkLst>
          </pc:spChg>
          <pc:spChg chg="mod">
            <ac:chgData name="Megan Kaptik" userId="2f094116-9987-4432-beb1-d74999cd6cfb" providerId="ADAL" clId="{FC3B18CD-2A5B-43E7-86B7-E5ABAD0B84F7}" dt="2020-08-13T20:30:03.976" v="2783" actId="14100"/>
            <ac:spMkLst>
              <pc:docMk/>
              <pc:sldMasterMk cId="29778813" sldId="2147483780"/>
              <pc:sldLayoutMk cId="3973817847" sldId="2147483782"/>
              <ac:spMk id="3" creationId="{777E6298-9CEF-46D2-B980-BA519704B863}"/>
            </ac:spMkLst>
          </pc:spChg>
          <pc:spChg chg="add">
            <ac:chgData name="Megan Kaptik" userId="2f094116-9987-4432-beb1-d74999cd6cfb" providerId="ADAL" clId="{FC3B18CD-2A5B-43E7-86B7-E5ABAD0B84F7}" dt="2020-08-13T20:27:01.804" v="2750"/>
            <ac:spMkLst>
              <pc:docMk/>
              <pc:sldMasterMk cId="29778813" sldId="2147483780"/>
              <pc:sldLayoutMk cId="3973817847" sldId="2147483782"/>
              <ac:spMk id="7" creationId="{3A7B1A47-02DD-4D48-9381-9451C39F8922}"/>
            </ac:spMkLst>
          </pc:spChg>
        </pc:sldLayoutChg>
        <pc:sldLayoutChg chg="modSp setBg">
          <pc:chgData name="Megan Kaptik" userId="2f094116-9987-4432-beb1-d74999cd6cfb" providerId="ADAL" clId="{FC3B18CD-2A5B-43E7-86B7-E5ABAD0B84F7}" dt="2020-08-13T20:31:16.609" v="2822" actId="403"/>
          <pc:sldLayoutMkLst>
            <pc:docMk/>
            <pc:sldMasterMk cId="29778813" sldId="2147483780"/>
            <pc:sldLayoutMk cId="3927100088" sldId="2147483783"/>
          </pc:sldLayoutMkLst>
          <pc:spChg chg="mod">
            <ac:chgData name="Megan Kaptik" userId="2f094116-9987-4432-beb1-d74999cd6cfb" providerId="ADAL" clId="{FC3B18CD-2A5B-43E7-86B7-E5ABAD0B84F7}" dt="2020-08-13T20:31:16.609" v="2822" actId="403"/>
            <ac:spMkLst>
              <pc:docMk/>
              <pc:sldMasterMk cId="29778813" sldId="2147483780"/>
              <pc:sldLayoutMk cId="3927100088" sldId="2147483783"/>
              <ac:spMk id="2" creationId="{A4453610-DB5B-4130-A56C-D61A0A3C0935}"/>
            </ac:spMkLst>
          </pc:spChg>
        </pc:sldLayoutChg>
        <pc:sldLayoutChg chg="addSp delSp modSp">
          <pc:chgData name="Megan Kaptik" userId="2f094116-9987-4432-beb1-d74999cd6cfb" providerId="ADAL" clId="{FC3B18CD-2A5B-43E7-86B7-E5ABAD0B84F7}" dt="2020-08-13T20:30:20.982" v="2812" actId="1036"/>
          <pc:sldLayoutMkLst>
            <pc:docMk/>
            <pc:sldMasterMk cId="29778813" sldId="2147483780"/>
            <pc:sldLayoutMk cId="3435680281" sldId="2147483784"/>
          </pc:sldLayoutMkLst>
          <pc:spChg chg="del">
            <ac:chgData name="Megan Kaptik" userId="2f094116-9987-4432-beb1-d74999cd6cfb" providerId="ADAL" clId="{FC3B18CD-2A5B-43E7-86B7-E5ABAD0B84F7}" dt="2020-08-13T20:27:53.455" v="2767" actId="478"/>
            <ac:spMkLst>
              <pc:docMk/>
              <pc:sldMasterMk cId="29778813" sldId="2147483780"/>
              <pc:sldLayoutMk cId="3435680281" sldId="2147483784"/>
              <ac:spMk id="2" creationId="{3E0FCE6B-CDE2-4329-87F1-B2D375856B25}"/>
            </ac:spMkLst>
          </pc:spChg>
          <pc:spChg chg="mod">
            <ac:chgData name="Megan Kaptik" userId="2f094116-9987-4432-beb1-d74999cd6cfb" providerId="ADAL" clId="{FC3B18CD-2A5B-43E7-86B7-E5ABAD0B84F7}" dt="2020-08-13T20:30:20.982" v="2812" actId="1036"/>
            <ac:spMkLst>
              <pc:docMk/>
              <pc:sldMasterMk cId="29778813" sldId="2147483780"/>
              <pc:sldLayoutMk cId="3435680281" sldId="2147483784"/>
              <ac:spMk id="3" creationId="{33D542D2-6AC1-4A4F-BC23-0EDA3A27E34E}"/>
            </ac:spMkLst>
          </pc:spChg>
          <pc:spChg chg="mod">
            <ac:chgData name="Megan Kaptik" userId="2f094116-9987-4432-beb1-d74999cd6cfb" providerId="ADAL" clId="{FC3B18CD-2A5B-43E7-86B7-E5ABAD0B84F7}" dt="2020-08-13T20:30:20.982" v="2812" actId="1036"/>
            <ac:spMkLst>
              <pc:docMk/>
              <pc:sldMasterMk cId="29778813" sldId="2147483780"/>
              <pc:sldLayoutMk cId="3435680281" sldId="2147483784"/>
              <ac:spMk id="4" creationId="{6EC537F0-33A4-4912-8DE5-FC4CF3089B01}"/>
            </ac:spMkLst>
          </pc:spChg>
          <pc:spChg chg="add del">
            <ac:chgData name="Megan Kaptik" userId="2f094116-9987-4432-beb1-d74999cd6cfb" providerId="ADAL" clId="{FC3B18CD-2A5B-43E7-86B7-E5ABAD0B84F7}" dt="2020-08-13T20:26:52.280" v="2749"/>
            <ac:spMkLst>
              <pc:docMk/>
              <pc:sldMasterMk cId="29778813" sldId="2147483780"/>
              <pc:sldLayoutMk cId="3435680281" sldId="2147483784"/>
              <ac:spMk id="8" creationId="{38002BC2-79E7-4F17-B6D6-4783B88BE485}"/>
            </ac:spMkLst>
          </pc:spChg>
          <pc:spChg chg="add">
            <ac:chgData name="Megan Kaptik" userId="2f094116-9987-4432-beb1-d74999cd6cfb" providerId="ADAL" clId="{FC3B18CD-2A5B-43E7-86B7-E5ABAD0B84F7}" dt="2020-08-13T20:27:22.219" v="2754"/>
            <ac:spMkLst>
              <pc:docMk/>
              <pc:sldMasterMk cId="29778813" sldId="2147483780"/>
              <pc:sldLayoutMk cId="3435680281" sldId="2147483784"/>
              <ac:spMk id="9" creationId="{C03741C7-58B9-4444-ACC3-DE9A7F11998C}"/>
            </ac:spMkLst>
          </pc:spChg>
        </pc:sldLayoutChg>
        <pc:sldLayoutChg chg="modSp">
          <pc:chgData name="Megan Kaptik" userId="2f094116-9987-4432-beb1-d74999cd6cfb" providerId="ADAL" clId="{FC3B18CD-2A5B-43E7-86B7-E5ABAD0B84F7}" dt="2020-08-13T20:29:55.173" v="2782" actId="1036"/>
          <pc:sldLayoutMkLst>
            <pc:docMk/>
            <pc:sldMasterMk cId="29778813" sldId="2147483780"/>
            <pc:sldLayoutMk cId="1647028123" sldId="2147483792"/>
          </pc:sldLayoutMkLst>
          <pc:spChg chg="mod">
            <ac:chgData name="Megan Kaptik" userId="2f094116-9987-4432-beb1-d74999cd6cfb" providerId="ADAL" clId="{FC3B18CD-2A5B-43E7-86B7-E5ABAD0B84F7}" dt="2020-08-13T20:25:42.410" v="2744" actId="20577"/>
            <ac:spMkLst>
              <pc:docMk/>
              <pc:sldMasterMk cId="29778813" sldId="2147483780"/>
              <pc:sldLayoutMk cId="1647028123" sldId="2147483792"/>
              <ac:spMk id="18" creationId="{595D6065-F0FA-2141-9AA9-1B6E60A12A84}"/>
            </ac:spMkLst>
          </pc:spChg>
          <pc:spChg chg="mod">
            <ac:chgData name="Megan Kaptik" userId="2f094116-9987-4432-beb1-d74999cd6cfb" providerId="ADAL" clId="{FC3B18CD-2A5B-43E7-86B7-E5ABAD0B84F7}" dt="2020-08-13T20:29:55.173" v="2782" actId="1036"/>
            <ac:spMkLst>
              <pc:docMk/>
              <pc:sldMasterMk cId="29778813" sldId="2147483780"/>
              <pc:sldLayoutMk cId="1647028123" sldId="2147483792"/>
              <ac:spMk id="21" creationId="{D87983FC-1685-7240-88C2-F47B4A0C152F}"/>
            </ac:spMkLst>
          </pc:spChg>
        </pc:sldLayoutChg>
      </pc:sldMasterChg>
    </pc:docChg>
  </pc:docChgLst>
  <pc:docChgLst>
    <pc:chgData name="Leslie Heizer Newquist" userId="S::leslie.newquist@bellevuecollege.edu::7bc0ffeb-c117-48ac-84af-19c43c14aab1" providerId="AD" clId="Web-{25D214C0-47BB-4BFE-9D4E-352E7F3F4C41}"/>
    <pc:docChg chg="modSld">
      <pc:chgData name="Leslie Heizer Newquist" userId="S::leslie.newquist@bellevuecollege.edu::7bc0ffeb-c117-48ac-84af-19c43c14aab1" providerId="AD" clId="Web-{25D214C0-47BB-4BFE-9D4E-352E7F3F4C41}" dt="2020-08-20T16:51:52.791" v="4" actId="20577"/>
      <pc:docMkLst>
        <pc:docMk/>
      </pc:docMkLst>
      <pc:sldChg chg="modSp">
        <pc:chgData name="Leslie Heizer Newquist" userId="S::leslie.newquist@bellevuecollege.edu::7bc0ffeb-c117-48ac-84af-19c43c14aab1" providerId="AD" clId="Web-{25D214C0-47BB-4BFE-9D4E-352E7F3F4C41}" dt="2020-08-20T16:51:36.275" v="1" actId="20577"/>
        <pc:sldMkLst>
          <pc:docMk/>
          <pc:sldMk cId="1585748337" sldId="271"/>
        </pc:sldMkLst>
        <pc:spChg chg="mod">
          <ac:chgData name="Leslie Heizer Newquist" userId="S::leslie.newquist@bellevuecollege.edu::7bc0ffeb-c117-48ac-84af-19c43c14aab1" providerId="AD" clId="Web-{25D214C0-47BB-4BFE-9D4E-352E7F3F4C41}" dt="2020-08-20T16:51:36.275" v="1" actId="20577"/>
          <ac:spMkLst>
            <pc:docMk/>
            <pc:sldMk cId="1585748337" sldId="271"/>
            <ac:spMk id="3" creationId="{9A2E6BD3-7C03-4167-9ADA-6792ABCA7955}"/>
          </ac:spMkLst>
        </pc:spChg>
      </pc:sldChg>
      <pc:sldChg chg="modSp">
        <pc:chgData name="Leslie Heizer Newquist" userId="S::leslie.newquist@bellevuecollege.edu::7bc0ffeb-c117-48ac-84af-19c43c14aab1" providerId="AD" clId="Web-{25D214C0-47BB-4BFE-9D4E-352E7F3F4C41}" dt="2020-08-20T16:51:52.791" v="4" actId="20577"/>
        <pc:sldMkLst>
          <pc:docMk/>
          <pc:sldMk cId="1796020767" sldId="284"/>
        </pc:sldMkLst>
        <pc:spChg chg="mod">
          <ac:chgData name="Leslie Heizer Newquist" userId="S::leslie.newquist@bellevuecollege.edu::7bc0ffeb-c117-48ac-84af-19c43c14aab1" providerId="AD" clId="Web-{25D214C0-47BB-4BFE-9D4E-352E7F3F4C41}" dt="2020-08-20T16:51:52.791" v="4" actId="20577"/>
          <ac:spMkLst>
            <pc:docMk/>
            <pc:sldMk cId="1796020767" sldId="284"/>
            <ac:spMk id="3" creationId="{CA2A83C7-BC11-42E4-A46A-F63A69615914}"/>
          </ac:spMkLst>
        </pc:spChg>
      </pc:sldChg>
    </pc:docChg>
  </pc:docChgLst>
  <pc:docChgLst>
    <pc:chgData name="Warda Zaman" userId="S::warda.zaman@bellevuecollege.edu::91f50c7c-6080-40e2-9045-94e30db95533" providerId="AD" clId="Web-{33E35B79-1F7A-06A3-2414-B1AA74467864}"/>
    <pc:docChg chg="delSld modSld">
      <pc:chgData name="Warda Zaman" userId="S::warda.zaman@bellevuecollege.edu::91f50c7c-6080-40e2-9045-94e30db95533" providerId="AD" clId="Web-{33E35B79-1F7A-06A3-2414-B1AA74467864}" dt="2020-08-13T17:40:27.100" v="136" actId="20577"/>
      <pc:docMkLst>
        <pc:docMk/>
      </pc:docMkLst>
      <pc:sldChg chg="modSp">
        <pc:chgData name="Warda Zaman" userId="S::warda.zaman@bellevuecollege.edu::91f50c7c-6080-40e2-9045-94e30db95533" providerId="AD" clId="Web-{33E35B79-1F7A-06A3-2414-B1AA74467864}" dt="2020-08-13T17:38:06.678" v="63" actId="20577"/>
        <pc:sldMkLst>
          <pc:docMk/>
          <pc:sldMk cId="887618559" sldId="259"/>
        </pc:sldMkLst>
        <pc:spChg chg="mod">
          <ac:chgData name="Warda Zaman" userId="S::warda.zaman@bellevuecollege.edu::91f50c7c-6080-40e2-9045-94e30db95533" providerId="AD" clId="Web-{33E35B79-1F7A-06A3-2414-B1AA74467864}" dt="2020-08-13T17:38:06.678" v="63" actId="20577"/>
          <ac:spMkLst>
            <pc:docMk/>
            <pc:sldMk cId="887618559" sldId="259"/>
            <ac:spMk id="2" creationId="{292B76BD-49D3-421C-8737-452FE4C406F6}"/>
          </ac:spMkLst>
        </pc:spChg>
      </pc:sldChg>
      <pc:sldChg chg="modSp">
        <pc:chgData name="Warda Zaman" userId="S::warda.zaman@bellevuecollege.edu::91f50c7c-6080-40e2-9045-94e30db95533" providerId="AD" clId="Web-{33E35B79-1F7A-06A3-2414-B1AA74467864}" dt="2020-08-13T17:40:06.632" v="123" actId="20577"/>
        <pc:sldMkLst>
          <pc:docMk/>
          <pc:sldMk cId="3040939035" sldId="263"/>
        </pc:sldMkLst>
        <pc:spChg chg="mod">
          <ac:chgData name="Warda Zaman" userId="S::warda.zaman@bellevuecollege.edu::91f50c7c-6080-40e2-9045-94e30db95533" providerId="AD" clId="Web-{33E35B79-1F7A-06A3-2414-B1AA74467864}" dt="2020-08-13T17:39:33.147" v="118" actId="20577"/>
          <ac:spMkLst>
            <pc:docMk/>
            <pc:sldMk cId="3040939035" sldId="263"/>
            <ac:spMk id="4" creationId="{63EF584A-F772-4E9A-867F-7BBD3F24E675}"/>
          </ac:spMkLst>
        </pc:spChg>
        <pc:spChg chg="mod">
          <ac:chgData name="Warda Zaman" userId="S::warda.zaman@bellevuecollege.edu::91f50c7c-6080-40e2-9045-94e30db95533" providerId="AD" clId="Web-{33E35B79-1F7A-06A3-2414-B1AA74467864}" dt="2020-08-13T17:40:06.632" v="123" actId="20577"/>
          <ac:spMkLst>
            <pc:docMk/>
            <pc:sldMk cId="3040939035" sldId="263"/>
            <ac:spMk id="5" creationId="{9A1AE185-B3C6-47B7-B0D2-78FAC3E8C785}"/>
          </ac:spMkLst>
        </pc:spChg>
      </pc:sldChg>
      <pc:sldChg chg="modSp">
        <pc:chgData name="Warda Zaman" userId="S::warda.zaman@bellevuecollege.edu::91f50c7c-6080-40e2-9045-94e30db95533" providerId="AD" clId="Web-{33E35B79-1F7A-06A3-2414-B1AA74467864}" dt="2020-08-13T17:40:27.100" v="135" actId="20577"/>
        <pc:sldMkLst>
          <pc:docMk/>
          <pc:sldMk cId="3589283451" sldId="265"/>
        </pc:sldMkLst>
        <pc:spChg chg="mod">
          <ac:chgData name="Warda Zaman" userId="S::warda.zaman@bellevuecollege.edu::91f50c7c-6080-40e2-9045-94e30db95533" providerId="AD" clId="Web-{33E35B79-1F7A-06A3-2414-B1AA74467864}" dt="2020-08-13T17:36:40.287" v="9" actId="20577"/>
          <ac:spMkLst>
            <pc:docMk/>
            <pc:sldMk cId="3589283451" sldId="265"/>
            <ac:spMk id="2" creationId="{8CD2C1B9-A1DA-43B9-A709-4423156BD682}"/>
          </ac:spMkLst>
        </pc:spChg>
        <pc:spChg chg="mod">
          <ac:chgData name="Warda Zaman" userId="S::warda.zaman@bellevuecollege.edu::91f50c7c-6080-40e2-9045-94e30db95533" providerId="AD" clId="Web-{33E35B79-1F7A-06A3-2414-B1AA74467864}" dt="2020-08-13T17:40:27.100" v="135" actId="20577"/>
          <ac:spMkLst>
            <pc:docMk/>
            <pc:sldMk cId="3589283451" sldId="265"/>
            <ac:spMk id="6" creationId="{FCE4DEAE-CA3B-4524-A1B6-EB21E103D82A}"/>
          </ac:spMkLst>
        </pc:spChg>
      </pc:sldChg>
      <pc:sldChg chg="modSp">
        <pc:chgData name="Warda Zaman" userId="S::warda.zaman@bellevuecollege.edu::91f50c7c-6080-40e2-9045-94e30db95533" providerId="AD" clId="Web-{33E35B79-1F7A-06A3-2414-B1AA74467864}" dt="2020-08-13T17:40:16.491" v="127" actId="20577"/>
        <pc:sldMkLst>
          <pc:docMk/>
          <pc:sldMk cId="3640696093" sldId="266"/>
        </pc:sldMkLst>
        <pc:spChg chg="mod">
          <ac:chgData name="Warda Zaman" userId="S::warda.zaman@bellevuecollege.edu::91f50c7c-6080-40e2-9045-94e30db95533" providerId="AD" clId="Web-{33E35B79-1F7A-06A3-2414-B1AA74467864}" dt="2020-08-13T17:36:29.397" v="3" actId="20577"/>
          <ac:spMkLst>
            <pc:docMk/>
            <pc:sldMk cId="3640696093" sldId="266"/>
            <ac:spMk id="2" creationId="{8CD2C1B9-A1DA-43B9-A709-4423156BD682}"/>
          </ac:spMkLst>
        </pc:spChg>
        <pc:spChg chg="mod">
          <ac:chgData name="Warda Zaman" userId="S::warda.zaman@bellevuecollege.edu::91f50c7c-6080-40e2-9045-94e30db95533" providerId="AD" clId="Web-{33E35B79-1F7A-06A3-2414-B1AA74467864}" dt="2020-08-13T17:40:16.491" v="127" actId="20577"/>
          <ac:spMkLst>
            <pc:docMk/>
            <pc:sldMk cId="3640696093" sldId="266"/>
            <ac:spMk id="6" creationId="{FCE4DEAE-CA3B-4524-A1B6-EB21E103D82A}"/>
          </ac:spMkLst>
        </pc:spChg>
      </pc:sldChg>
      <pc:sldChg chg="modSp">
        <pc:chgData name="Warda Zaman" userId="S::warda.zaman@bellevuecollege.edu::91f50c7c-6080-40e2-9045-94e30db95533" providerId="AD" clId="Web-{33E35B79-1F7A-06A3-2414-B1AA74467864}" dt="2020-08-13T17:36:22.834" v="0" actId="20577"/>
        <pc:sldMkLst>
          <pc:docMk/>
          <pc:sldMk cId="3563593288" sldId="267"/>
        </pc:sldMkLst>
        <pc:spChg chg="mod">
          <ac:chgData name="Warda Zaman" userId="S::warda.zaman@bellevuecollege.edu::91f50c7c-6080-40e2-9045-94e30db95533" providerId="AD" clId="Web-{33E35B79-1F7A-06A3-2414-B1AA74467864}" dt="2020-08-13T17:36:22.834" v="0" actId="20577"/>
          <ac:spMkLst>
            <pc:docMk/>
            <pc:sldMk cId="3563593288" sldId="267"/>
            <ac:spMk id="2" creationId="{8CD2C1B9-A1DA-43B9-A709-4423156BD682}"/>
          </ac:spMkLst>
        </pc:spChg>
      </pc:sldChg>
      <pc:sldChg chg="modSp">
        <pc:chgData name="Warda Zaman" userId="S::warda.zaman@bellevuecollege.edu::91f50c7c-6080-40e2-9045-94e30db95533" providerId="AD" clId="Web-{33E35B79-1F7A-06A3-2414-B1AA74467864}" dt="2020-08-13T17:40:22.600" v="131" actId="20577"/>
        <pc:sldMkLst>
          <pc:docMk/>
          <pc:sldMk cId="1079330763" sldId="268"/>
        </pc:sldMkLst>
        <pc:spChg chg="mod">
          <ac:chgData name="Warda Zaman" userId="S::warda.zaman@bellevuecollege.edu::91f50c7c-6080-40e2-9045-94e30db95533" providerId="AD" clId="Web-{33E35B79-1F7A-06A3-2414-B1AA74467864}" dt="2020-08-13T17:36:34.412" v="6" actId="20577"/>
          <ac:spMkLst>
            <pc:docMk/>
            <pc:sldMk cId="1079330763" sldId="268"/>
            <ac:spMk id="2" creationId="{8CD2C1B9-A1DA-43B9-A709-4423156BD682}"/>
          </ac:spMkLst>
        </pc:spChg>
        <pc:spChg chg="mod">
          <ac:chgData name="Warda Zaman" userId="S::warda.zaman@bellevuecollege.edu::91f50c7c-6080-40e2-9045-94e30db95533" providerId="AD" clId="Web-{33E35B79-1F7A-06A3-2414-B1AA74467864}" dt="2020-08-13T17:40:22.600" v="131" actId="20577"/>
          <ac:spMkLst>
            <pc:docMk/>
            <pc:sldMk cId="1079330763" sldId="268"/>
            <ac:spMk id="6" creationId="{FCE4DEAE-CA3B-4524-A1B6-EB21E103D82A}"/>
          </ac:spMkLst>
        </pc:spChg>
      </pc:sldChg>
      <pc:sldChg chg="modSp">
        <pc:chgData name="Warda Zaman" userId="S::warda.zaman@bellevuecollege.edu::91f50c7c-6080-40e2-9045-94e30db95533" providerId="AD" clId="Web-{33E35B79-1F7A-06A3-2414-B1AA74467864}" dt="2020-08-13T17:38:46.084" v="86" actId="20577"/>
        <pc:sldMkLst>
          <pc:docMk/>
          <pc:sldMk cId="1585748337" sldId="271"/>
        </pc:sldMkLst>
        <pc:spChg chg="mod">
          <ac:chgData name="Warda Zaman" userId="S::warda.zaman@bellevuecollege.edu::91f50c7c-6080-40e2-9045-94e30db95533" providerId="AD" clId="Web-{33E35B79-1F7A-06A3-2414-B1AA74467864}" dt="2020-08-13T17:38:46.084" v="86" actId="20577"/>
          <ac:spMkLst>
            <pc:docMk/>
            <pc:sldMk cId="1585748337" sldId="271"/>
            <ac:spMk id="2" creationId="{AC3572EB-ED97-4315-A79E-9A56C72B4932}"/>
          </ac:spMkLst>
        </pc:spChg>
      </pc:sldChg>
      <pc:sldChg chg="modSp">
        <pc:chgData name="Warda Zaman" userId="S::warda.zaman@bellevuecollege.edu::91f50c7c-6080-40e2-9045-94e30db95533" providerId="AD" clId="Web-{33E35B79-1F7A-06A3-2414-B1AA74467864}" dt="2020-08-13T17:37:45.756" v="44" actId="20577"/>
        <pc:sldMkLst>
          <pc:docMk/>
          <pc:sldMk cId="281324661" sldId="279"/>
        </pc:sldMkLst>
        <pc:spChg chg="mod">
          <ac:chgData name="Warda Zaman" userId="S::warda.zaman@bellevuecollege.edu::91f50c7c-6080-40e2-9045-94e30db95533" providerId="AD" clId="Web-{33E35B79-1F7A-06A3-2414-B1AA74467864}" dt="2020-08-13T17:37:45.756" v="44" actId="20577"/>
          <ac:spMkLst>
            <pc:docMk/>
            <pc:sldMk cId="281324661" sldId="279"/>
            <ac:spMk id="2" creationId="{89607461-0F81-43FE-91A6-DB17F30F59C4}"/>
          </ac:spMkLst>
        </pc:spChg>
      </pc:sldChg>
      <pc:sldChg chg="modSp">
        <pc:chgData name="Warda Zaman" userId="S::warda.zaman@bellevuecollege.edu::91f50c7c-6080-40e2-9045-94e30db95533" providerId="AD" clId="Web-{33E35B79-1F7A-06A3-2414-B1AA74467864}" dt="2020-08-13T17:37:16.756" v="33" actId="20577"/>
        <pc:sldMkLst>
          <pc:docMk/>
          <pc:sldMk cId="598995538" sldId="281"/>
        </pc:sldMkLst>
        <pc:spChg chg="mod">
          <ac:chgData name="Warda Zaman" userId="S::warda.zaman@bellevuecollege.edu::91f50c7c-6080-40e2-9045-94e30db95533" providerId="AD" clId="Web-{33E35B79-1F7A-06A3-2414-B1AA74467864}" dt="2020-08-13T17:37:16.756" v="33" actId="20577"/>
          <ac:spMkLst>
            <pc:docMk/>
            <pc:sldMk cId="598995538" sldId="281"/>
            <ac:spMk id="5" creationId="{CD418193-824B-4B64-92B3-0F47C232C969}"/>
          </ac:spMkLst>
        </pc:spChg>
      </pc:sldChg>
      <pc:sldChg chg="modSp">
        <pc:chgData name="Warda Zaman" userId="S::warda.zaman@bellevuecollege.edu::91f50c7c-6080-40e2-9045-94e30db95533" providerId="AD" clId="Web-{33E35B79-1F7A-06A3-2414-B1AA74467864}" dt="2020-08-13T17:36:59.053" v="22" actId="20577"/>
        <pc:sldMkLst>
          <pc:docMk/>
          <pc:sldMk cId="1386072010" sldId="282"/>
        </pc:sldMkLst>
        <pc:spChg chg="mod">
          <ac:chgData name="Warda Zaman" userId="S::warda.zaman@bellevuecollege.edu::91f50c7c-6080-40e2-9045-94e30db95533" providerId="AD" clId="Web-{33E35B79-1F7A-06A3-2414-B1AA74467864}" dt="2020-08-13T17:36:59.053" v="22" actId="20577"/>
          <ac:spMkLst>
            <pc:docMk/>
            <pc:sldMk cId="1386072010" sldId="282"/>
            <ac:spMk id="2" creationId="{4A592734-35CF-4922-AEED-F4B9470814CE}"/>
          </ac:spMkLst>
        </pc:spChg>
      </pc:sldChg>
      <pc:sldChg chg="modSp">
        <pc:chgData name="Warda Zaman" userId="S::warda.zaman@bellevuecollege.edu::91f50c7c-6080-40e2-9045-94e30db95533" providerId="AD" clId="Web-{33E35B79-1F7A-06A3-2414-B1AA74467864}" dt="2020-08-13T17:39:21.928" v="115" actId="20577"/>
        <pc:sldMkLst>
          <pc:docMk/>
          <pc:sldMk cId="4138505229" sldId="283"/>
        </pc:sldMkLst>
        <pc:spChg chg="mod">
          <ac:chgData name="Warda Zaman" userId="S::warda.zaman@bellevuecollege.edu::91f50c7c-6080-40e2-9045-94e30db95533" providerId="AD" clId="Web-{33E35B79-1F7A-06A3-2414-B1AA74467864}" dt="2020-08-13T17:39:21.928" v="115" actId="20577"/>
          <ac:spMkLst>
            <pc:docMk/>
            <pc:sldMk cId="4138505229" sldId="283"/>
            <ac:spMk id="2" creationId="{B1953555-3FB4-45BD-9333-6E51AF4A83E6}"/>
          </ac:spMkLst>
        </pc:spChg>
      </pc:sldChg>
    </pc:docChg>
  </pc:docChgLst>
  <pc:docChgLst>
    <pc:chgData name="Leslie Heizer Newquist" userId="S::leslie.newquist@bellevuecollege.edu::7bc0ffeb-c117-48ac-84af-19c43c14aab1" providerId="AD" clId="Web-{D5A8849C-DDFB-44AA-B8FC-5EAA57BE254C}"/>
    <pc:docChg chg="modSld">
      <pc:chgData name="Leslie Heizer Newquist" userId="S::leslie.newquist@bellevuecollege.edu::7bc0ffeb-c117-48ac-84af-19c43c14aab1" providerId="AD" clId="Web-{D5A8849C-DDFB-44AA-B8FC-5EAA57BE254C}" dt="2020-08-20T16:45:18.058" v="64" actId="20577"/>
      <pc:docMkLst>
        <pc:docMk/>
      </pc:docMkLst>
      <pc:sldChg chg="addCm">
        <pc:chgData name="Leslie Heizer Newquist" userId="S::leslie.newquist@bellevuecollege.edu::7bc0ffeb-c117-48ac-84af-19c43c14aab1" providerId="AD" clId="Web-{D5A8849C-DDFB-44AA-B8FC-5EAA57BE254C}" dt="2020-08-20T16:42:59.736" v="0"/>
        <pc:sldMkLst>
          <pc:docMk/>
          <pc:sldMk cId="3373344139" sldId="258"/>
        </pc:sldMkLst>
      </pc:sldChg>
      <pc:sldChg chg="modSp">
        <pc:chgData name="Leslie Heizer Newquist" userId="S::leslie.newquist@bellevuecollege.edu::7bc0ffeb-c117-48ac-84af-19c43c14aab1" providerId="AD" clId="Web-{D5A8849C-DDFB-44AA-B8FC-5EAA57BE254C}" dt="2020-08-20T16:45:18.058" v="64" actId="20577"/>
        <pc:sldMkLst>
          <pc:docMk/>
          <pc:sldMk cId="887618559" sldId="259"/>
        </pc:sldMkLst>
        <pc:spChg chg="mod">
          <ac:chgData name="Leslie Heizer Newquist" userId="S::leslie.newquist@bellevuecollege.edu::7bc0ffeb-c117-48ac-84af-19c43c14aab1" providerId="AD" clId="Web-{D5A8849C-DDFB-44AA-B8FC-5EAA57BE254C}" dt="2020-08-20T16:45:18.058" v="64" actId="20577"/>
          <ac:spMkLst>
            <pc:docMk/>
            <pc:sldMk cId="887618559" sldId="259"/>
            <ac:spMk id="3" creationId="{CA2A83C7-BC11-42E4-A46A-F63A69615914}"/>
          </ac:spMkLst>
        </pc:spChg>
      </pc:sldChg>
      <pc:sldChg chg="modSp addCm">
        <pc:chgData name="Leslie Heizer Newquist" userId="S::leslie.newquist@bellevuecollege.edu::7bc0ffeb-c117-48ac-84af-19c43c14aab1" providerId="AD" clId="Web-{D5A8849C-DDFB-44AA-B8FC-5EAA57BE254C}" dt="2020-08-20T16:44:27.664" v="60"/>
        <pc:sldMkLst>
          <pc:docMk/>
          <pc:sldMk cId="3040939035" sldId="263"/>
        </pc:sldMkLst>
        <pc:spChg chg="mod">
          <ac:chgData name="Leslie Heizer Newquist" userId="S::leslie.newquist@bellevuecollege.edu::7bc0ffeb-c117-48ac-84af-19c43c14aab1" providerId="AD" clId="Web-{D5A8849C-DDFB-44AA-B8FC-5EAA57BE254C}" dt="2020-08-20T16:44:08.444" v="58" actId="20577"/>
          <ac:spMkLst>
            <pc:docMk/>
            <pc:sldMk cId="3040939035" sldId="263"/>
            <ac:spMk id="5" creationId="{9A1AE185-B3C6-47B7-B0D2-78FAC3E8C785}"/>
          </ac:spMkLst>
        </pc:spChg>
      </pc:sldChg>
      <pc:sldChg chg="addCm">
        <pc:chgData name="Leslie Heizer Newquist" userId="S::leslie.newquist@bellevuecollege.edu::7bc0ffeb-c117-48ac-84af-19c43c14aab1" providerId="AD" clId="Web-{D5A8849C-DDFB-44AA-B8FC-5EAA57BE254C}" dt="2020-08-20T16:44:46.821" v="62"/>
        <pc:sldMkLst>
          <pc:docMk/>
          <pc:sldMk cId="3563593288" sldId="267"/>
        </pc:sldMkLst>
      </pc:sldChg>
      <pc:sldChg chg="modSp">
        <pc:chgData name="Leslie Heizer Newquist" userId="S::leslie.newquist@bellevuecollege.edu::7bc0ffeb-c117-48ac-84af-19c43c14aab1" providerId="AD" clId="Web-{D5A8849C-DDFB-44AA-B8FC-5EAA57BE254C}" dt="2020-08-20T16:44:32.539" v="61" actId="20577"/>
        <pc:sldMkLst>
          <pc:docMk/>
          <pc:sldMk cId="2869296977" sldId="278"/>
        </pc:sldMkLst>
        <pc:spChg chg="mod">
          <ac:chgData name="Leslie Heizer Newquist" userId="S::leslie.newquist@bellevuecollege.edu::7bc0ffeb-c117-48ac-84af-19c43c14aab1" providerId="AD" clId="Web-{D5A8849C-DDFB-44AA-B8FC-5EAA57BE254C}" dt="2020-08-20T16:44:32.539" v="61" actId="20577"/>
          <ac:spMkLst>
            <pc:docMk/>
            <pc:sldMk cId="2869296977" sldId="278"/>
            <ac:spMk id="3" creationId="{C43B1575-A0FD-46AD-81E3-33C277488915}"/>
          </ac:spMkLst>
        </pc:spChg>
      </pc:sldChg>
    </pc:docChg>
  </pc:docChgLst>
  <pc:docChgLst>
    <pc:chgData name="Dennis Curran" userId="S::dennis.curran@bellevuecollege.edu::d7ebc9de-5284-4c09-9f34-f433455a9232" providerId="AD" clId="Web-{34212812-BB3E-8768-E618-845DDB7C6083}"/>
    <pc:docChg chg="modSld">
      <pc:chgData name="Dennis Curran" userId="S::dennis.curran@bellevuecollege.edu::d7ebc9de-5284-4c09-9f34-f433455a9232" providerId="AD" clId="Web-{34212812-BB3E-8768-E618-845DDB7C6083}" dt="2020-08-17T17:04:44.954" v="290" actId="20577"/>
      <pc:docMkLst>
        <pc:docMk/>
      </pc:docMkLst>
      <pc:sldChg chg="modSp">
        <pc:chgData name="Dennis Curran" userId="S::dennis.curran@bellevuecollege.edu::d7ebc9de-5284-4c09-9f34-f433455a9232" providerId="AD" clId="Web-{34212812-BB3E-8768-E618-845DDB7C6083}" dt="2020-08-17T16:58:12.202" v="3" actId="20577"/>
        <pc:sldMkLst>
          <pc:docMk/>
          <pc:sldMk cId="3373344139" sldId="258"/>
        </pc:sldMkLst>
        <pc:spChg chg="mod">
          <ac:chgData name="Dennis Curran" userId="S::dennis.curran@bellevuecollege.edu::d7ebc9de-5284-4c09-9f34-f433455a9232" providerId="AD" clId="Web-{34212812-BB3E-8768-E618-845DDB7C6083}" dt="2020-08-17T16:58:12.202" v="3" actId="20577"/>
          <ac:spMkLst>
            <pc:docMk/>
            <pc:sldMk cId="3373344139" sldId="258"/>
            <ac:spMk id="3" creationId="{12EB7716-E15A-4D9A-B8EC-5A27089CAA13}"/>
          </ac:spMkLst>
        </pc:spChg>
      </pc:sldChg>
      <pc:sldChg chg="modSp">
        <pc:chgData name="Dennis Curran" userId="S::dennis.curran@bellevuecollege.edu::d7ebc9de-5284-4c09-9f34-f433455a9232" providerId="AD" clId="Web-{34212812-BB3E-8768-E618-845DDB7C6083}" dt="2020-08-17T16:59:08.658" v="8" actId="20577"/>
        <pc:sldMkLst>
          <pc:docMk/>
          <pc:sldMk cId="1782032027" sldId="260"/>
        </pc:sldMkLst>
        <pc:spChg chg="mod">
          <ac:chgData name="Dennis Curran" userId="S::dennis.curran@bellevuecollege.edu::d7ebc9de-5284-4c09-9f34-f433455a9232" providerId="AD" clId="Web-{34212812-BB3E-8768-E618-845DDB7C6083}" dt="2020-08-17T16:59:08.658" v="8" actId="20577"/>
          <ac:spMkLst>
            <pc:docMk/>
            <pc:sldMk cId="1782032027" sldId="260"/>
            <ac:spMk id="3" creationId="{95326CC5-BB66-49F1-9FA8-ADAD9EC502DC}"/>
          </ac:spMkLst>
        </pc:spChg>
      </pc:sldChg>
      <pc:sldChg chg="modSp">
        <pc:chgData name="Dennis Curran" userId="S::dennis.curran@bellevuecollege.edu::d7ebc9de-5284-4c09-9f34-f433455a9232" providerId="AD" clId="Web-{34212812-BB3E-8768-E618-845DDB7C6083}" dt="2020-08-17T17:01:39.727" v="122" actId="20577"/>
        <pc:sldMkLst>
          <pc:docMk/>
          <pc:sldMk cId="3589283451" sldId="265"/>
        </pc:sldMkLst>
        <pc:spChg chg="mod">
          <ac:chgData name="Dennis Curran" userId="S::dennis.curran@bellevuecollege.edu::d7ebc9de-5284-4c09-9f34-f433455a9232" providerId="AD" clId="Web-{34212812-BB3E-8768-E618-845DDB7C6083}" dt="2020-08-17T17:01:39.727" v="122" actId="20577"/>
          <ac:spMkLst>
            <pc:docMk/>
            <pc:sldMk cId="3589283451" sldId="265"/>
            <ac:spMk id="6" creationId="{FCE4DEAE-CA3B-4524-A1B6-EB21E103D82A}"/>
          </ac:spMkLst>
        </pc:spChg>
      </pc:sldChg>
      <pc:sldChg chg="modSp">
        <pc:chgData name="Dennis Curran" userId="S::dennis.curran@bellevuecollege.edu::d7ebc9de-5284-4c09-9f34-f433455a9232" providerId="AD" clId="Web-{34212812-BB3E-8768-E618-845DDB7C6083}" dt="2020-08-17T17:00:57.913" v="114" actId="20577"/>
        <pc:sldMkLst>
          <pc:docMk/>
          <pc:sldMk cId="3640696093" sldId="266"/>
        </pc:sldMkLst>
        <pc:spChg chg="mod">
          <ac:chgData name="Dennis Curran" userId="S::dennis.curran@bellevuecollege.edu::d7ebc9de-5284-4c09-9f34-f433455a9232" providerId="AD" clId="Web-{34212812-BB3E-8768-E618-845DDB7C6083}" dt="2020-08-17T17:00:57.913" v="114" actId="20577"/>
          <ac:spMkLst>
            <pc:docMk/>
            <pc:sldMk cId="3640696093" sldId="266"/>
            <ac:spMk id="6" creationId="{FCE4DEAE-CA3B-4524-A1B6-EB21E103D82A}"/>
          </ac:spMkLst>
        </pc:spChg>
      </pc:sldChg>
      <pc:sldChg chg="modSp">
        <pc:chgData name="Dennis Curran" userId="S::dennis.curran@bellevuecollege.edu::d7ebc9de-5284-4c09-9f34-f433455a9232" providerId="AD" clId="Web-{34212812-BB3E-8768-E618-845DDB7C6083}" dt="2020-08-17T16:59:46.066" v="26" actId="20577"/>
        <pc:sldMkLst>
          <pc:docMk/>
          <pc:sldMk cId="3563593288" sldId="267"/>
        </pc:sldMkLst>
        <pc:spChg chg="mod">
          <ac:chgData name="Dennis Curran" userId="S::dennis.curran@bellevuecollege.edu::d7ebc9de-5284-4c09-9f34-f433455a9232" providerId="AD" clId="Web-{34212812-BB3E-8768-E618-845DDB7C6083}" dt="2020-08-17T16:59:46.066" v="26" actId="20577"/>
          <ac:spMkLst>
            <pc:docMk/>
            <pc:sldMk cId="3563593288" sldId="267"/>
            <ac:spMk id="6" creationId="{FCE4DEAE-CA3B-4524-A1B6-EB21E103D82A}"/>
          </ac:spMkLst>
        </pc:spChg>
      </pc:sldChg>
      <pc:sldChg chg="modSp">
        <pc:chgData name="Dennis Curran" userId="S::dennis.curran@bellevuecollege.edu::d7ebc9de-5284-4c09-9f34-f433455a9232" providerId="AD" clId="Web-{34212812-BB3E-8768-E618-845DDB7C6083}" dt="2020-08-17T17:01:15.132" v="118" actId="20577"/>
        <pc:sldMkLst>
          <pc:docMk/>
          <pc:sldMk cId="1079330763" sldId="268"/>
        </pc:sldMkLst>
        <pc:spChg chg="mod">
          <ac:chgData name="Dennis Curran" userId="S::dennis.curran@bellevuecollege.edu::d7ebc9de-5284-4c09-9f34-f433455a9232" providerId="AD" clId="Web-{34212812-BB3E-8768-E618-845DDB7C6083}" dt="2020-08-17T17:01:15.132" v="118" actId="20577"/>
          <ac:spMkLst>
            <pc:docMk/>
            <pc:sldMk cId="1079330763" sldId="268"/>
            <ac:spMk id="6" creationId="{FCE4DEAE-CA3B-4524-A1B6-EB21E103D82A}"/>
          </ac:spMkLst>
        </pc:spChg>
      </pc:sldChg>
      <pc:sldChg chg="modSp">
        <pc:chgData name="Dennis Curran" userId="S::dennis.curran@bellevuecollege.edu::d7ebc9de-5284-4c09-9f34-f433455a9232" providerId="AD" clId="Web-{34212812-BB3E-8768-E618-845DDB7C6083}" dt="2020-08-17T17:03:49.780" v="256" actId="20577"/>
        <pc:sldMkLst>
          <pc:docMk/>
          <pc:sldMk cId="1585748337" sldId="271"/>
        </pc:sldMkLst>
        <pc:spChg chg="mod">
          <ac:chgData name="Dennis Curran" userId="S::dennis.curran@bellevuecollege.edu::d7ebc9de-5284-4c09-9f34-f433455a9232" providerId="AD" clId="Web-{34212812-BB3E-8768-E618-845DDB7C6083}" dt="2020-08-17T17:03:49.780" v="256" actId="20577"/>
          <ac:spMkLst>
            <pc:docMk/>
            <pc:sldMk cId="1585748337" sldId="271"/>
            <ac:spMk id="3" creationId="{9A2E6BD3-7C03-4167-9ADA-6792ABCA7955}"/>
          </ac:spMkLst>
        </pc:spChg>
      </pc:sldChg>
      <pc:sldChg chg="modSp">
        <pc:chgData name="Dennis Curran" userId="S::dennis.curran@bellevuecollege.edu::d7ebc9de-5284-4c09-9f34-f433455a9232" providerId="AD" clId="Web-{34212812-BB3E-8768-E618-845DDB7C6083}" dt="2020-08-17T17:02:40.355" v="200" actId="20577"/>
        <pc:sldMkLst>
          <pc:docMk/>
          <pc:sldMk cId="281324661" sldId="279"/>
        </pc:sldMkLst>
        <pc:spChg chg="mod">
          <ac:chgData name="Dennis Curran" userId="S::dennis.curran@bellevuecollege.edu::d7ebc9de-5284-4c09-9f34-f433455a9232" providerId="AD" clId="Web-{34212812-BB3E-8768-E618-845DDB7C6083}" dt="2020-08-17T17:02:40.355" v="200" actId="20577"/>
          <ac:spMkLst>
            <pc:docMk/>
            <pc:sldMk cId="281324661" sldId="279"/>
            <ac:spMk id="3" creationId="{5080CDD9-B5ED-4660-A4B8-536397DF6919}"/>
          </ac:spMkLst>
        </pc:spChg>
      </pc:sldChg>
      <pc:sldChg chg="modSp">
        <pc:chgData name="Dennis Curran" userId="S::dennis.curran@bellevuecollege.edu::d7ebc9de-5284-4c09-9f34-f433455a9232" providerId="AD" clId="Web-{34212812-BB3E-8768-E618-845DDB7C6083}" dt="2020-08-17T17:02:01.790" v="143" actId="20577"/>
        <pc:sldMkLst>
          <pc:docMk/>
          <pc:sldMk cId="1386072010" sldId="282"/>
        </pc:sldMkLst>
        <pc:graphicFrameChg chg="modGraphic">
          <ac:chgData name="Dennis Curran" userId="S::dennis.curran@bellevuecollege.edu::d7ebc9de-5284-4c09-9f34-f433455a9232" providerId="AD" clId="Web-{34212812-BB3E-8768-E618-845DDB7C6083}" dt="2020-08-17T17:02:01.790" v="143" actId="20577"/>
          <ac:graphicFrameMkLst>
            <pc:docMk/>
            <pc:sldMk cId="1386072010" sldId="282"/>
            <ac:graphicFrameMk id="4" creationId="{F1484B4B-F57F-4AD0-AC68-E74FD8616BF8}"/>
          </ac:graphicFrameMkLst>
        </pc:graphicFrameChg>
      </pc:sldChg>
      <pc:sldChg chg="modSp">
        <pc:chgData name="Dennis Curran" userId="S::dennis.curran@bellevuecollege.edu::d7ebc9de-5284-4c09-9f34-f433455a9232" providerId="AD" clId="Web-{34212812-BB3E-8768-E618-845DDB7C6083}" dt="2020-08-17T17:04:44.954" v="290" actId="20577"/>
        <pc:sldMkLst>
          <pc:docMk/>
          <pc:sldMk cId="4138505229" sldId="283"/>
        </pc:sldMkLst>
        <pc:graphicFrameChg chg="modGraphic">
          <ac:chgData name="Dennis Curran" userId="S::dennis.curran@bellevuecollege.edu::d7ebc9de-5284-4c09-9f34-f433455a9232" providerId="AD" clId="Web-{34212812-BB3E-8768-E618-845DDB7C6083}" dt="2020-08-17T17:04:44.954" v="290" actId="20577"/>
          <ac:graphicFrameMkLst>
            <pc:docMk/>
            <pc:sldMk cId="4138505229" sldId="283"/>
            <ac:graphicFrameMk id="6" creationId="{FCDD0DDB-EBEE-460C-A549-017528D229B5}"/>
          </ac:graphicFrameMkLst>
        </pc:graphicFrameChg>
      </pc:sldChg>
    </pc:docChg>
  </pc:docChgLst>
  <pc:docChgLst>
    <pc:chgData name="Warda Zaman" userId="91f50c7c-6080-40e2-9045-94e30db95533" providerId="ADAL" clId="{B879A6A9-F0CF-4CD0-9699-62F55CCDFA2E}"/>
    <pc:docChg chg="undo custSel addSld modSld sldOrd">
      <pc:chgData name="Warda Zaman" userId="91f50c7c-6080-40e2-9045-94e30db95533" providerId="ADAL" clId="{B879A6A9-F0CF-4CD0-9699-62F55CCDFA2E}" dt="2020-08-11T17:27:19.833" v="2092" actId="12"/>
      <pc:docMkLst>
        <pc:docMk/>
      </pc:docMkLst>
      <pc:sldChg chg="modSp">
        <pc:chgData name="Warda Zaman" userId="91f50c7c-6080-40e2-9045-94e30db95533" providerId="ADAL" clId="{B879A6A9-F0CF-4CD0-9699-62F55CCDFA2E}" dt="2020-08-11T16:59:12.690" v="1729" actId="20577"/>
        <pc:sldMkLst>
          <pc:docMk/>
          <pc:sldMk cId="51507562" sldId="256"/>
        </pc:sldMkLst>
        <pc:spChg chg="mod">
          <ac:chgData name="Warda Zaman" userId="91f50c7c-6080-40e2-9045-94e30db95533" providerId="ADAL" clId="{B879A6A9-F0CF-4CD0-9699-62F55CCDFA2E}" dt="2020-08-11T16:59:12.690" v="1729" actId="20577"/>
          <ac:spMkLst>
            <pc:docMk/>
            <pc:sldMk cId="51507562" sldId="256"/>
            <ac:spMk id="3" creationId="{493DA1DC-E539-4773-9265-81E74BC9B187}"/>
          </ac:spMkLst>
        </pc:spChg>
      </pc:sldChg>
      <pc:sldChg chg="addSp modSp">
        <pc:chgData name="Warda Zaman" userId="91f50c7c-6080-40e2-9045-94e30db95533" providerId="ADAL" clId="{B879A6A9-F0CF-4CD0-9699-62F55CCDFA2E}" dt="2020-08-11T15:41:48.041" v="541" actId="692"/>
        <pc:sldMkLst>
          <pc:docMk/>
          <pc:sldMk cId="1462335472" sldId="257"/>
        </pc:sldMkLst>
        <pc:spChg chg="add mod">
          <ac:chgData name="Warda Zaman" userId="91f50c7c-6080-40e2-9045-94e30db95533" providerId="ADAL" clId="{B879A6A9-F0CF-4CD0-9699-62F55CCDFA2E}" dt="2020-08-11T15:41:48.041" v="541" actId="692"/>
          <ac:spMkLst>
            <pc:docMk/>
            <pc:sldMk cId="1462335472" sldId="257"/>
            <ac:spMk id="3" creationId="{AD053E38-2F64-47E5-BB8C-2E9F52978F67}"/>
          </ac:spMkLst>
        </pc:spChg>
      </pc:sldChg>
      <pc:sldChg chg="modSp">
        <pc:chgData name="Warda Zaman" userId="91f50c7c-6080-40e2-9045-94e30db95533" providerId="ADAL" clId="{B879A6A9-F0CF-4CD0-9699-62F55CCDFA2E}" dt="2020-08-11T16:15:21.232" v="1593" actId="207"/>
        <pc:sldMkLst>
          <pc:docMk/>
          <pc:sldMk cId="3373344139" sldId="258"/>
        </pc:sldMkLst>
        <pc:spChg chg="mod">
          <ac:chgData name="Warda Zaman" userId="91f50c7c-6080-40e2-9045-94e30db95533" providerId="ADAL" clId="{B879A6A9-F0CF-4CD0-9699-62F55CCDFA2E}" dt="2020-08-11T16:15:21.232" v="1593" actId="207"/>
          <ac:spMkLst>
            <pc:docMk/>
            <pc:sldMk cId="3373344139" sldId="258"/>
            <ac:spMk id="3" creationId="{12EB7716-E15A-4D9A-B8EC-5A27089CAA13}"/>
          </ac:spMkLst>
        </pc:spChg>
      </pc:sldChg>
      <pc:sldChg chg="modSp">
        <pc:chgData name="Warda Zaman" userId="91f50c7c-6080-40e2-9045-94e30db95533" providerId="ADAL" clId="{B879A6A9-F0CF-4CD0-9699-62F55CCDFA2E}" dt="2020-08-11T17:20:40.243" v="2042" actId="6549"/>
        <pc:sldMkLst>
          <pc:docMk/>
          <pc:sldMk cId="887618559" sldId="259"/>
        </pc:sldMkLst>
        <pc:spChg chg="mod">
          <ac:chgData name="Warda Zaman" userId="91f50c7c-6080-40e2-9045-94e30db95533" providerId="ADAL" clId="{B879A6A9-F0CF-4CD0-9699-62F55CCDFA2E}" dt="2020-08-11T16:13:56.930" v="1557" actId="20577"/>
          <ac:spMkLst>
            <pc:docMk/>
            <pc:sldMk cId="887618559" sldId="259"/>
            <ac:spMk id="2" creationId="{292B76BD-49D3-421C-8737-452FE4C406F6}"/>
          </ac:spMkLst>
        </pc:spChg>
        <pc:spChg chg="mod">
          <ac:chgData name="Warda Zaman" userId="91f50c7c-6080-40e2-9045-94e30db95533" providerId="ADAL" clId="{B879A6A9-F0CF-4CD0-9699-62F55CCDFA2E}" dt="2020-08-11T17:20:40.243" v="2042" actId="6549"/>
          <ac:spMkLst>
            <pc:docMk/>
            <pc:sldMk cId="887618559" sldId="259"/>
            <ac:spMk id="3" creationId="{CA2A83C7-BC11-42E4-A46A-F63A69615914}"/>
          </ac:spMkLst>
        </pc:spChg>
      </pc:sldChg>
      <pc:sldChg chg="modSp">
        <pc:chgData name="Warda Zaman" userId="91f50c7c-6080-40e2-9045-94e30db95533" providerId="ADAL" clId="{B879A6A9-F0CF-4CD0-9699-62F55CCDFA2E}" dt="2020-08-11T15:39:41.976" v="469" actId="6549"/>
        <pc:sldMkLst>
          <pc:docMk/>
          <pc:sldMk cId="1782032027" sldId="260"/>
        </pc:sldMkLst>
        <pc:spChg chg="mod">
          <ac:chgData name="Warda Zaman" userId="91f50c7c-6080-40e2-9045-94e30db95533" providerId="ADAL" clId="{B879A6A9-F0CF-4CD0-9699-62F55CCDFA2E}" dt="2020-08-11T15:39:41.976" v="469" actId="6549"/>
          <ac:spMkLst>
            <pc:docMk/>
            <pc:sldMk cId="1782032027" sldId="260"/>
            <ac:spMk id="3" creationId="{95326CC5-BB66-49F1-9FA8-ADAD9EC502DC}"/>
          </ac:spMkLst>
        </pc:spChg>
      </pc:sldChg>
      <pc:sldChg chg="addSp delSp modSp">
        <pc:chgData name="Warda Zaman" userId="91f50c7c-6080-40e2-9045-94e30db95533" providerId="ADAL" clId="{B879A6A9-F0CF-4CD0-9699-62F55CCDFA2E}" dt="2020-08-11T15:52:58.284" v="723" actId="20577"/>
        <pc:sldMkLst>
          <pc:docMk/>
          <pc:sldMk cId="3040939035" sldId="263"/>
        </pc:sldMkLst>
        <pc:spChg chg="add mod">
          <ac:chgData name="Warda Zaman" userId="91f50c7c-6080-40e2-9045-94e30db95533" providerId="ADAL" clId="{B879A6A9-F0CF-4CD0-9699-62F55CCDFA2E}" dt="2020-08-11T15:50:17.434" v="612" actId="113"/>
          <ac:spMkLst>
            <pc:docMk/>
            <pc:sldMk cId="3040939035" sldId="263"/>
            <ac:spMk id="2" creationId="{8CB8622B-C96C-4FE7-B381-354C3926A134}"/>
          </ac:spMkLst>
        </pc:spChg>
        <pc:spChg chg="mod">
          <ac:chgData name="Warda Zaman" userId="91f50c7c-6080-40e2-9045-94e30db95533" providerId="ADAL" clId="{B879A6A9-F0CF-4CD0-9699-62F55CCDFA2E}" dt="2020-08-11T15:52:58.284" v="723" actId="20577"/>
          <ac:spMkLst>
            <pc:docMk/>
            <pc:sldMk cId="3040939035" sldId="263"/>
            <ac:spMk id="4" creationId="{63EF584A-F772-4E9A-867F-7BBD3F24E675}"/>
          </ac:spMkLst>
        </pc:spChg>
        <pc:spChg chg="add mod">
          <ac:chgData name="Warda Zaman" userId="91f50c7c-6080-40e2-9045-94e30db95533" providerId="ADAL" clId="{B879A6A9-F0CF-4CD0-9699-62F55CCDFA2E}" dt="2020-08-11T15:43:24.506" v="554" actId="1076"/>
          <ac:spMkLst>
            <pc:docMk/>
            <pc:sldMk cId="3040939035" sldId="263"/>
            <ac:spMk id="6" creationId="{FEA21AC7-68ED-47EF-9DC3-46BA8B64739A}"/>
          </ac:spMkLst>
        </pc:spChg>
        <pc:spChg chg="add del mod">
          <ac:chgData name="Warda Zaman" userId="91f50c7c-6080-40e2-9045-94e30db95533" providerId="ADAL" clId="{B879A6A9-F0CF-4CD0-9699-62F55CCDFA2E}" dt="2020-08-11T15:43:31.218" v="556" actId="478"/>
          <ac:spMkLst>
            <pc:docMk/>
            <pc:sldMk cId="3040939035" sldId="263"/>
            <ac:spMk id="7" creationId="{DB948141-3F97-4AA8-B0A3-CEE3BA80AC36}"/>
          </ac:spMkLst>
        </pc:spChg>
        <pc:spChg chg="add del mod">
          <ac:chgData name="Warda Zaman" userId="91f50c7c-6080-40e2-9045-94e30db95533" providerId="ADAL" clId="{B879A6A9-F0CF-4CD0-9699-62F55CCDFA2E}" dt="2020-08-11T15:44:31.475" v="562" actId="478"/>
          <ac:spMkLst>
            <pc:docMk/>
            <pc:sldMk cId="3040939035" sldId="263"/>
            <ac:spMk id="8" creationId="{9228F236-718B-440F-942B-F61ADDF00858}"/>
          </ac:spMkLst>
        </pc:spChg>
        <pc:spChg chg="add mod">
          <ac:chgData name="Warda Zaman" userId="91f50c7c-6080-40e2-9045-94e30db95533" providerId="ADAL" clId="{B879A6A9-F0CF-4CD0-9699-62F55CCDFA2E}" dt="2020-08-11T15:43:41.035" v="559" actId="14100"/>
          <ac:spMkLst>
            <pc:docMk/>
            <pc:sldMk cId="3040939035" sldId="263"/>
            <ac:spMk id="9" creationId="{96FE2570-F2B8-4D69-B366-3DCF6F96C74F}"/>
          </ac:spMkLst>
        </pc:spChg>
        <pc:spChg chg="add mod">
          <ac:chgData name="Warda Zaman" userId="91f50c7c-6080-40e2-9045-94e30db95533" providerId="ADAL" clId="{B879A6A9-F0CF-4CD0-9699-62F55CCDFA2E}" dt="2020-08-11T15:44:18.642" v="561" actId="1076"/>
          <ac:spMkLst>
            <pc:docMk/>
            <pc:sldMk cId="3040939035" sldId="263"/>
            <ac:spMk id="10" creationId="{E16FA219-B1B9-4D1B-ADB1-EF8B2FE16783}"/>
          </ac:spMkLst>
        </pc:spChg>
        <pc:spChg chg="add mod">
          <ac:chgData name="Warda Zaman" userId="91f50c7c-6080-40e2-9045-94e30db95533" providerId="ADAL" clId="{B879A6A9-F0CF-4CD0-9699-62F55CCDFA2E}" dt="2020-08-11T15:50:01.182" v="611" actId="1076"/>
          <ac:spMkLst>
            <pc:docMk/>
            <pc:sldMk cId="3040939035" sldId="263"/>
            <ac:spMk id="11" creationId="{5F3DFEBA-C207-4A80-B5B3-A6DF7EF5BD15}"/>
          </ac:spMkLst>
        </pc:spChg>
        <pc:spChg chg="add mod">
          <ac:chgData name="Warda Zaman" userId="91f50c7c-6080-40e2-9045-94e30db95533" providerId="ADAL" clId="{B879A6A9-F0CF-4CD0-9699-62F55CCDFA2E}" dt="2020-08-11T15:49:26.470" v="608" actId="1076"/>
          <ac:spMkLst>
            <pc:docMk/>
            <pc:sldMk cId="3040939035" sldId="263"/>
            <ac:spMk id="13" creationId="{20233B99-4590-48EB-958F-3F7AC19CF8A0}"/>
          </ac:spMkLst>
        </pc:spChg>
        <pc:spChg chg="add del">
          <ac:chgData name="Warda Zaman" userId="91f50c7c-6080-40e2-9045-94e30db95533" providerId="ADAL" clId="{B879A6A9-F0CF-4CD0-9699-62F55CCDFA2E}" dt="2020-08-11T15:46:04.368" v="578"/>
          <ac:spMkLst>
            <pc:docMk/>
            <pc:sldMk cId="3040939035" sldId="263"/>
            <ac:spMk id="14" creationId="{09CD37E0-FFFF-4114-9222-77444794EE66}"/>
          </ac:spMkLst>
        </pc:spChg>
        <pc:spChg chg="add mod">
          <ac:chgData name="Warda Zaman" userId="91f50c7c-6080-40e2-9045-94e30db95533" providerId="ADAL" clId="{B879A6A9-F0CF-4CD0-9699-62F55CCDFA2E}" dt="2020-08-11T15:50:21.413" v="613" actId="113"/>
          <ac:spMkLst>
            <pc:docMk/>
            <pc:sldMk cId="3040939035" sldId="263"/>
            <ac:spMk id="15" creationId="{C3072764-3DF3-44B8-A15B-62FAAED291C4}"/>
          </ac:spMkLst>
        </pc:spChg>
        <pc:spChg chg="add mod">
          <ac:chgData name="Warda Zaman" userId="91f50c7c-6080-40e2-9045-94e30db95533" providerId="ADAL" clId="{B879A6A9-F0CF-4CD0-9699-62F55CCDFA2E}" dt="2020-08-11T15:50:31.297" v="615" actId="113"/>
          <ac:spMkLst>
            <pc:docMk/>
            <pc:sldMk cId="3040939035" sldId="263"/>
            <ac:spMk id="16" creationId="{F6627C04-2C85-4BDD-B066-6E52E56D7E7D}"/>
          </ac:spMkLst>
        </pc:spChg>
        <pc:spChg chg="add mod">
          <ac:chgData name="Warda Zaman" userId="91f50c7c-6080-40e2-9045-94e30db95533" providerId="ADAL" clId="{B879A6A9-F0CF-4CD0-9699-62F55CCDFA2E}" dt="2020-08-11T15:50:27.741" v="614" actId="113"/>
          <ac:spMkLst>
            <pc:docMk/>
            <pc:sldMk cId="3040939035" sldId="263"/>
            <ac:spMk id="17" creationId="{BDF8790C-8021-472A-B4A0-3A59B9F88C02}"/>
          </ac:spMkLst>
        </pc:spChg>
        <pc:spChg chg="add mod">
          <ac:chgData name="Warda Zaman" userId="91f50c7c-6080-40e2-9045-94e30db95533" providerId="ADAL" clId="{B879A6A9-F0CF-4CD0-9699-62F55CCDFA2E}" dt="2020-08-11T15:50:46.334" v="617" actId="113"/>
          <ac:spMkLst>
            <pc:docMk/>
            <pc:sldMk cId="3040939035" sldId="263"/>
            <ac:spMk id="18" creationId="{C8D97A8C-6BD3-4B25-9525-CC16FAAEC74C}"/>
          </ac:spMkLst>
        </pc:spChg>
        <pc:picChg chg="mod">
          <ac:chgData name="Warda Zaman" userId="91f50c7c-6080-40e2-9045-94e30db95533" providerId="ADAL" clId="{B879A6A9-F0CF-4CD0-9699-62F55CCDFA2E}" dt="2020-08-11T15:43:18.703" v="553" actId="1076"/>
          <ac:picMkLst>
            <pc:docMk/>
            <pc:sldMk cId="3040939035" sldId="263"/>
            <ac:picMk id="12" creationId="{19ED9193-50F3-432F-A8CE-A98FD6BEACA7}"/>
          </ac:picMkLst>
        </pc:picChg>
      </pc:sldChg>
      <pc:sldChg chg="addSp modSp">
        <pc:chgData name="Warda Zaman" userId="91f50c7c-6080-40e2-9045-94e30db95533" providerId="ADAL" clId="{B879A6A9-F0CF-4CD0-9699-62F55CCDFA2E}" dt="2020-08-11T17:13:36.435" v="1943" actId="27636"/>
        <pc:sldMkLst>
          <pc:docMk/>
          <pc:sldMk cId="3589283451" sldId="265"/>
        </pc:sldMkLst>
        <pc:spChg chg="mod">
          <ac:chgData name="Warda Zaman" userId="91f50c7c-6080-40e2-9045-94e30db95533" providerId="ADAL" clId="{B879A6A9-F0CF-4CD0-9699-62F55CCDFA2E}" dt="2020-08-11T17:09:21.663" v="1896" actId="20577"/>
          <ac:spMkLst>
            <pc:docMk/>
            <pc:sldMk cId="3589283451" sldId="265"/>
            <ac:spMk id="2" creationId="{8CD2C1B9-A1DA-43B9-A709-4423156BD682}"/>
          </ac:spMkLst>
        </pc:spChg>
        <pc:spChg chg="add">
          <ac:chgData name="Warda Zaman" userId="91f50c7c-6080-40e2-9045-94e30db95533" providerId="ADAL" clId="{B879A6A9-F0CF-4CD0-9699-62F55CCDFA2E}" dt="2020-08-11T16:11:44.800" v="1406"/>
          <ac:spMkLst>
            <pc:docMk/>
            <pc:sldMk cId="3589283451" sldId="265"/>
            <ac:spMk id="5" creationId="{92B6B57E-BA12-4435-8C42-C4925D12A938}"/>
          </ac:spMkLst>
        </pc:spChg>
        <pc:spChg chg="mod">
          <ac:chgData name="Warda Zaman" userId="91f50c7c-6080-40e2-9045-94e30db95533" providerId="ADAL" clId="{B879A6A9-F0CF-4CD0-9699-62F55CCDFA2E}" dt="2020-08-11T17:13:36.435" v="1943" actId="27636"/>
          <ac:spMkLst>
            <pc:docMk/>
            <pc:sldMk cId="3589283451" sldId="265"/>
            <ac:spMk id="6" creationId="{FCE4DEAE-CA3B-4524-A1B6-EB21E103D82A}"/>
          </ac:spMkLst>
        </pc:spChg>
      </pc:sldChg>
      <pc:sldChg chg="addSp modSp">
        <pc:chgData name="Warda Zaman" userId="91f50c7c-6080-40e2-9045-94e30db95533" providerId="ADAL" clId="{B879A6A9-F0CF-4CD0-9699-62F55CCDFA2E}" dt="2020-08-11T17:12:30.043" v="1933" actId="27636"/>
        <pc:sldMkLst>
          <pc:docMk/>
          <pc:sldMk cId="3640696093" sldId="266"/>
        </pc:sldMkLst>
        <pc:spChg chg="mod">
          <ac:chgData name="Warda Zaman" userId="91f50c7c-6080-40e2-9045-94e30db95533" providerId="ADAL" clId="{B879A6A9-F0CF-4CD0-9699-62F55CCDFA2E}" dt="2020-08-11T17:08:18.544" v="1856" actId="20577"/>
          <ac:spMkLst>
            <pc:docMk/>
            <pc:sldMk cId="3640696093" sldId="266"/>
            <ac:spMk id="2" creationId="{8CD2C1B9-A1DA-43B9-A709-4423156BD682}"/>
          </ac:spMkLst>
        </pc:spChg>
        <pc:spChg chg="add mod">
          <ac:chgData name="Warda Zaman" userId="91f50c7c-6080-40e2-9045-94e30db95533" providerId="ADAL" clId="{B879A6A9-F0CF-4CD0-9699-62F55CCDFA2E}" dt="2020-08-11T16:05:29.474" v="1284" actId="14100"/>
          <ac:spMkLst>
            <pc:docMk/>
            <pc:sldMk cId="3640696093" sldId="266"/>
            <ac:spMk id="5" creationId="{76F58E67-F6D7-4273-A66E-2B0BADDEEF8B}"/>
          </ac:spMkLst>
        </pc:spChg>
        <pc:spChg chg="mod">
          <ac:chgData name="Warda Zaman" userId="91f50c7c-6080-40e2-9045-94e30db95533" providerId="ADAL" clId="{B879A6A9-F0CF-4CD0-9699-62F55CCDFA2E}" dt="2020-08-11T17:12:30.043" v="1933" actId="27636"/>
          <ac:spMkLst>
            <pc:docMk/>
            <pc:sldMk cId="3640696093" sldId="266"/>
            <ac:spMk id="6" creationId="{FCE4DEAE-CA3B-4524-A1B6-EB21E103D82A}"/>
          </ac:spMkLst>
        </pc:spChg>
      </pc:sldChg>
      <pc:sldChg chg="addSp delSp modSp">
        <pc:chgData name="Warda Zaman" userId="91f50c7c-6080-40e2-9045-94e30db95533" providerId="ADAL" clId="{B879A6A9-F0CF-4CD0-9699-62F55CCDFA2E}" dt="2020-08-11T17:09:02.176" v="1875" actId="1076"/>
        <pc:sldMkLst>
          <pc:docMk/>
          <pc:sldMk cId="3563593288" sldId="267"/>
        </pc:sldMkLst>
        <pc:spChg chg="mod">
          <ac:chgData name="Warda Zaman" userId="91f50c7c-6080-40e2-9045-94e30db95533" providerId="ADAL" clId="{B879A6A9-F0CF-4CD0-9699-62F55CCDFA2E}" dt="2020-08-11T17:09:02.176" v="1875" actId="1076"/>
          <ac:spMkLst>
            <pc:docMk/>
            <pc:sldMk cId="3563593288" sldId="267"/>
            <ac:spMk id="2" creationId="{8CD2C1B9-A1DA-43B9-A709-4423156BD682}"/>
          </ac:spMkLst>
        </pc:spChg>
        <pc:spChg chg="add del mod">
          <ac:chgData name="Warda Zaman" userId="91f50c7c-6080-40e2-9045-94e30db95533" providerId="ADAL" clId="{B879A6A9-F0CF-4CD0-9699-62F55CCDFA2E}" dt="2020-08-11T16:03:56.360" v="1269" actId="11529"/>
          <ac:spMkLst>
            <pc:docMk/>
            <pc:sldMk cId="3563593288" sldId="267"/>
            <ac:spMk id="3" creationId="{BA71AF9E-FE7E-42DE-AFB8-9D2BEC5545BC}"/>
          </ac:spMkLst>
        </pc:spChg>
        <pc:spChg chg="add del mod">
          <ac:chgData name="Warda Zaman" userId="91f50c7c-6080-40e2-9045-94e30db95533" providerId="ADAL" clId="{B879A6A9-F0CF-4CD0-9699-62F55CCDFA2E}" dt="2020-08-11T16:04:09.839" v="1271" actId="11529"/>
          <ac:spMkLst>
            <pc:docMk/>
            <pc:sldMk cId="3563593288" sldId="267"/>
            <ac:spMk id="4" creationId="{E66FC1E3-E4DE-4906-81AD-AA0AEA81B02A}"/>
          </ac:spMkLst>
        </pc:spChg>
        <pc:spChg chg="add mod">
          <ac:chgData name="Warda Zaman" userId="91f50c7c-6080-40e2-9045-94e30db95533" providerId="ADAL" clId="{B879A6A9-F0CF-4CD0-9699-62F55CCDFA2E}" dt="2020-08-11T16:05:08.724" v="1280" actId="1582"/>
          <ac:spMkLst>
            <pc:docMk/>
            <pc:sldMk cId="3563593288" sldId="267"/>
            <ac:spMk id="5" creationId="{808D55A4-C45F-430E-9BDB-62BF69FF7EA8}"/>
          </ac:spMkLst>
        </pc:spChg>
        <pc:spChg chg="mod">
          <ac:chgData name="Warda Zaman" userId="91f50c7c-6080-40e2-9045-94e30db95533" providerId="ADAL" clId="{B879A6A9-F0CF-4CD0-9699-62F55CCDFA2E}" dt="2020-08-11T17:06:43.940" v="1792" actId="20577"/>
          <ac:spMkLst>
            <pc:docMk/>
            <pc:sldMk cId="3563593288" sldId="267"/>
            <ac:spMk id="6" creationId="{FCE4DEAE-CA3B-4524-A1B6-EB21E103D82A}"/>
          </ac:spMkLst>
        </pc:spChg>
        <pc:picChg chg="mod">
          <ac:chgData name="Warda Zaman" userId="91f50c7c-6080-40e2-9045-94e30db95533" providerId="ADAL" clId="{B879A6A9-F0CF-4CD0-9699-62F55CCDFA2E}" dt="2020-08-11T15:53:37.082" v="739" actId="1076"/>
          <ac:picMkLst>
            <pc:docMk/>
            <pc:sldMk cId="3563593288" sldId="267"/>
            <ac:picMk id="9" creationId="{B40282DD-3968-4058-83EB-E2ACFA9334F8}"/>
          </ac:picMkLst>
        </pc:picChg>
      </pc:sldChg>
      <pc:sldChg chg="addSp modSp">
        <pc:chgData name="Warda Zaman" userId="91f50c7c-6080-40e2-9045-94e30db95533" providerId="ADAL" clId="{B879A6A9-F0CF-4CD0-9699-62F55CCDFA2E}" dt="2020-08-11T17:13:04.503" v="1934"/>
        <pc:sldMkLst>
          <pc:docMk/>
          <pc:sldMk cId="1079330763" sldId="268"/>
        </pc:sldMkLst>
        <pc:spChg chg="mod">
          <ac:chgData name="Warda Zaman" userId="91f50c7c-6080-40e2-9045-94e30db95533" providerId="ADAL" clId="{B879A6A9-F0CF-4CD0-9699-62F55CCDFA2E}" dt="2020-08-11T17:08:44.133" v="1874" actId="20577"/>
          <ac:spMkLst>
            <pc:docMk/>
            <pc:sldMk cId="1079330763" sldId="268"/>
            <ac:spMk id="2" creationId="{8CD2C1B9-A1DA-43B9-A709-4423156BD682}"/>
          </ac:spMkLst>
        </pc:spChg>
        <pc:spChg chg="mod">
          <ac:chgData name="Warda Zaman" userId="91f50c7c-6080-40e2-9045-94e30db95533" providerId="ADAL" clId="{B879A6A9-F0CF-4CD0-9699-62F55CCDFA2E}" dt="2020-08-11T17:13:04.503" v="1934"/>
          <ac:spMkLst>
            <pc:docMk/>
            <pc:sldMk cId="1079330763" sldId="268"/>
            <ac:spMk id="6" creationId="{FCE4DEAE-CA3B-4524-A1B6-EB21E103D82A}"/>
          </ac:spMkLst>
        </pc:spChg>
        <pc:spChg chg="add">
          <ac:chgData name="Warda Zaman" userId="91f50c7c-6080-40e2-9045-94e30db95533" providerId="ADAL" clId="{B879A6A9-F0CF-4CD0-9699-62F55CCDFA2E}" dt="2020-08-11T16:07:37.321" v="1306"/>
          <ac:spMkLst>
            <pc:docMk/>
            <pc:sldMk cId="1079330763" sldId="268"/>
            <ac:spMk id="7" creationId="{03880B05-0F0B-45FE-87A5-6006A0F85EA8}"/>
          </ac:spMkLst>
        </pc:spChg>
        <pc:picChg chg="add">
          <ac:chgData name="Warda Zaman" userId="91f50c7c-6080-40e2-9045-94e30db95533" providerId="ADAL" clId="{B879A6A9-F0CF-4CD0-9699-62F55CCDFA2E}" dt="2020-08-11T16:07:37.321" v="1306"/>
          <ac:picMkLst>
            <pc:docMk/>
            <pc:sldMk cId="1079330763" sldId="268"/>
            <ac:picMk id="5" creationId="{3C0524B2-E72A-4C7D-850A-E76FDB55F142}"/>
          </ac:picMkLst>
        </pc:picChg>
      </pc:sldChg>
      <pc:sldChg chg="modSp">
        <pc:chgData name="Warda Zaman" userId="91f50c7c-6080-40e2-9045-94e30db95533" providerId="ADAL" clId="{B879A6A9-F0CF-4CD0-9699-62F55CCDFA2E}" dt="2020-08-11T15:39:45.479" v="470" actId="20577"/>
        <pc:sldMkLst>
          <pc:docMk/>
          <pc:sldMk cId="2438471449" sldId="269"/>
        </pc:sldMkLst>
        <pc:spChg chg="mod">
          <ac:chgData name="Warda Zaman" userId="91f50c7c-6080-40e2-9045-94e30db95533" providerId="ADAL" clId="{B879A6A9-F0CF-4CD0-9699-62F55CCDFA2E}" dt="2020-08-11T15:39:45.479" v="470" actId="20577"/>
          <ac:spMkLst>
            <pc:docMk/>
            <pc:sldMk cId="2438471449" sldId="269"/>
            <ac:spMk id="2" creationId="{3523C232-CC9D-49E4-A04C-F37E7E8EAC1B}"/>
          </ac:spMkLst>
        </pc:spChg>
      </pc:sldChg>
      <pc:sldChg chg="modSp">
        <pc:chgData name="Warda Zaman" userId="91f50c7c-6080-40e2-9045-94e30db95533" providerId="ADAL" clId="{B879A6A9-F0CF-4CD0-9699-62F55CCDFA2E}" dt="2020-08-11T17:27:19.833" v="2092" actId="12"/>
        <pc:sldMkLst>
          <pc:docMk/>
          <pc:sldMk cId="1585748337" sldId="271"/>
        </pc:sldMkLst>
        <pc:spChg chg="mod">
          <ac:chgData name="Warda Zaman" userId="91f50c7c-6080-40e2-9045-94e30db95533" providerId="ADAL" clId="{B879A6A9-F0CF-4CD0-9699-62F55CCDFA2E}" dt="2020-08-11T16:14:15.891" v="1564" actId="20577"/>
          <ac:spMkLst>
            <pc:docMk/>
            <pc:sldMk cId="1585748337" sldId="271"/>
            <ac:spMk id="2" creationId="{AC3572EB-ED97-4315-A79E-9A56C72B4932}"/>
          </ac:spMkLst>
        </pc:spChg>
        <pc:spChg chg="mod">
          <ac:chgData name="Warda Zaman" userId="91f50c7c-6080-40e2-9045-94e30db95533" providerId="ADAL" clId="{B879A6A9-F0CF-4CD0-9699-62F55CCDFA2E}" dt="2020-08-11T17:27:19.833" v="2092" actId="12"/>
          <ac:spMkLst>
            <pc:docMk/>
            <pc:sldMk cId="1585748337" sldId="271"/>
            <ac:spMk id="3" creationId="{9A2E6BD3-7C03-4167-9ADA-6792ABCA7955}"/>
          </ac:spMkLst>
        </pc:spChg>
      </pc:sldChg>
      <pc:sldChg chg="modSp add">
        <pc:chgData name="Warda Zaman" userId="91f50c7c-6080-40e2-9045-94e30db95533" providerId="ADAL" clId="{B879A6A9-F0CF-4CD0-9699-62F55CCDFA2E}" dt="2020-08-11T16:15:43.856" v="1615" actId="20577"/>
        <pc:sldMkLst>
          <pc:docMk/>
          <pc:sldMk cId="1948742476" sldId="273"/>
        </pc:sldMkLst>
        <pc:spChg chg="mod">
          <ac:chgData name="Warda Zaman" userId="91f50c7c-6080-40e2-9045-94e30db95533" providerId="ADAL" clId="{B879A6A9-F0CF-4CD0-9699-62F55CCDFA2E}" dt="2020-08-11T15:32:47.978" v="56" actId="20577"/>
          <ac:spMkLst>
            <pc:docMk/>
            <pc:sldMk cId="1948742476" sldId="273"/>
            <ac:spMk id="2" creationId="{B2CEFE70-C7D6-47A7-A18D-B0235A3BEA8A}"/>
          </ac:spMkLst>
        </pc:spChg>
        <pc:spChg chg="mod">
          <ac:chgData name="Warda Zaman" userId="91f50c7c-6080-40e2-9045-94e30db95533" providerId="ADAL" clId="{B879A6A9-F0CF-4CD0-9699-62F55CCDFA2E}" dt="2020-08-11T16:15:43.856" v="1615" actId="20577"/>
          <ac:spMkLst>
            <pc:docMk/>
            <pc:sldMk cId="1948742476" sldId="273"/>
            <ac:spMk id="3" creationId="{FE056621-AEA9-43B5-BB55-678EE2E6D908}"/>
          </ac:spMkLst>
        </pc:spChg>
      </pc:sldChg>
      <pc:sldChg chg="modSp add">
        <pc:chgData name="Warda Zaman" userId="91f50c7c-6080-40e2-9045-94e30db95533" providerId="ADAL" clId="{B879A6A9-F0CF-4CD0-9699-62F55CCDFA2E}" dt="2020-08-11T15:38:43.135" v="434" actId="404"/>
        <pc:sldMkLst>
          <pc:docMk/>
          <pc:sldMk cId="2320777485" sldId="274"/>
        </pc:sldMkLst>
        <pc:spChg chg="mod">
          <ac:chgData name="Warda Zaman" userId="91f50c7c-6080-40e2-9045-94e30db95533" providerId="ADAL" clId="{B879A6A9-F0CF-4CD0-9699-62F55CCDFA2E}" dt="2020-08-11T15:38:43.135" v="434" actId="404"/>
          <ac:spMkLst>
            <pc:docMk/>
            <pc:sldMk cId="2320777485" sldId="274"/>
            <ac:spMk id="2" creationId="{3523C232-CC9D-49E4-A04C-F37E7E8EAC1B}"/>
          </ac:spMkLst>
        </pc:spChg>
      </pc:sldChg>
      <pc:sldChg chg="add">
        <pc:chgData name="Warda Zaman" userId="91f50c7c-6080-40e2-9045-94e30db95533" providerId="ADAL" clId="{B879A6A9-F0CF-4CD0-9699-62F55CCDFA2E}" dt="2020-08-11T16:17:39.367" v="1654"/>
        <pc:sldMkLst>
          <pc:docMk/>
          <pc:sldMk cId="1006943148" sldId="276"/>
        </pc:sldMkLst>
      </pc:sldChg>
      <pc:sldChg chg="modSp add">
        <pc:chgData name="Warda Zaman" userId="91f50c7c-6080-40e2-9045-94e30db95533" providerId="ADAL" clId="{B879A6A9-F0CF-4CD0-9699-62F55CCDFA2E}" dt="2020-08-11T16:17:54.401" v="1679" actId="20577"/>
        <pc:sldMkLst>
          <pc:docMk/>
          <pc:sldMk cId="2395295079" sldId="277"/>
        </pc:sldMkLst>
        <pc:spChg chg="mod">
          <ac:chgData name="Warda Zaman" userId="91f50c7c-6080-40e2-9045-94e30db95533" providerId="ADAL" clId="{B879A6A9-F0CF-4CD0-9699-62F55CCDFA2E}" dt="2020-08-11T16:17:54.401" v="1679" actId="20577"/>
          <ac:spMkLst>
            <pc:docMk/>
            <pc:sldMk cId="2395295079" sldId="277"/>
            <ac:spMk id="2" creationId="{D443C7B0-E519-4303-B446-57A6F99B8CD8}"/>
          </ac:spMkLst>
        </pc:spChg>
      </pc:sldChg>
      <pc:sldChg chg="modSp">
        <pc:chgData name="Warda Zaman" userId="91f50c7c-6080-40e2-9045-94e30db95533" providerId="ADAL" clId="{B879A6A9-F0CF-4CD0-9699-62F55CCDFA2E}" dt="2020-08-11T17:05:05.744" v="1756" actId="6549"/>
        <pc:sldMkLst>
          <pc:docMk/>
          <pc:sldMk cId="2869296977" sldId="278"/>
        </pc:sldMkLst>
        <pc:spChg chg="mod">
          <ac:chgData name="Warda Zaman" userId="91f50c7c-6080-40e2-9045-94e30db95533" providerId="ADAL" clId="{B879A6A9-F0CF-4CD0-9699-62F55CCDFA2E}" dt="2020-08-11T17:05:05.744" v="1756" actId="6549"/>
          <ac:spMkLst>
            <pc:docMk/>
            <pc:sldMk cId="2869296977" sldId="278"/>
            <ac:spMk id="2" creationId="{3523C232-CC9D-49E4-A04C-F37E7E8EAC1B}"/>
          </ac:spMkLst>
        </pc:spChg>
      </pc:sldChg>
      <pc:sldChg chg="modSp add">
        <pc:chgData name="Warda Zaman" userId="91f50c7c-6080-40e2-9045-94e30db95533" providerId="ADAL" clId="{B879A6A9-F0CF-4CD0-9699-62F55CCDFA2E}" dt="2020-08-11T17:01:33.393" v="1755" actId="20577"/>
        <pc:sldMkLst>
          <pc:docMk/>
          <pc:sldMk cId="281324661" sldId="279"/>
        </pc:sldMkLst>
        <pc:spChg chg="mod">
          <ac:chgData name="Warda Zaman" userId="91f50c7c-6080-40e2-9045-94e30db95533" providerId="ADAL" clId="{B879A6A9-F0CF-4CD0-9699-62F55CCDFA2E}" dt="2020-08-11T17:01:33.393" v="1755" actId="20577"/>
          <ac:spMkLst>
            <pc:docMk/>
            <pc:sldMk cId="281324661" sldId="279"/>
            <ac:spMk id="2" creationId="{89607461-0F81-43FE-91A6-DB17F30F59C4}"/>
          </ac:spMkLst>
        </pc:spChg>
      </pc:sldChg>
    </pc:docChg>
  </pc:docChgLst>
</pc:chgInfo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hyperlink" Target="https://nam02.safelinks.protection.outlook.com/?url=https%3A%2F%2Flni.wa.gov%2Fagency%2Foutreach%2Fcoronavirus-covid-19-worker-face-covering-and-mask-requirements-questions&amp;data=02%7C01%7Cmegan.kaptik%40bellevuecollege.edu%7C3c70de773fb844f00d3808d8357da276%7Cf94c251c1347422eb3ea8ac56befd6cb%7C0%7C0%7C637318161527720910&amp;sdata=Zm9PIhJh0clZ5o0U4JKaE0Pmho%2BYjmcBMRojk862JYA%3D&amp;reserved=0" TargetMode="External"/></Relationships>
</file>

<file path=ppt/diagrams/_rels/data4.xml.rels><?xml version="1.0" encoding="UTF-8" standalone="yes"?>
<Relationships xmlns="http://schemas.openxmlformats.org/package/2006/relationships"><Relationship Id="rId1" Type="http://schemas.openxmlformats.org/officeDocument/2006/relationships/hyperlink" Target="http://www.bellevuecollege.edu/reportconcern" TargetMode="External"/></Relationships>
</file>

<file path=ppt/diagrams/_rels/drawing1.xml.rels><?xml version="1.0" encoding="UTF-8" standalone="yes"?>
<Relationships xmlns="http://schemas.openxmlformats.org/package/2006/relationships"><Relationship Id="rId1" Type="http://schemas.openxmlformats.org/officeDocument/2006/relationships/hyperlink" Target="https://nam02.safelinks.protection.outlook.com/?url=https%3A%2F%2Flni.wa.gov%2Fagency%2Foutreach%2Fcoronavirus-covid-19-worker-face-covering-and-mask-requirements-questions&amp;data=02%7C01%7Cmegan.kaptik%40bellevuecollege.edu%7C3c70de773fb844f00d3808d8357da276%7Cf94c251c1347422eb3ea8ac56befd6cb%7C0%7C0%7C637318161527720910&amp;sdata=Zm9PIhJh0clZ5o0U4JKaE0Pmho%2BYjmcBMRojk862JYA%3D&amp;reserved=0" TargetMode="External"/></Relationships>
</file>

<file path=ppt/diagrams/_rels/drawing4.xml.rels><?xml version="1.0" encoding="UTF-8" standalone="yes"?>
<Relationships xmlns="http://schemas.openxmlformats.org/package/2006/relationships"><Relationship Id="rId1" Type="http://schemas.openxmlformats.org/officeDocument/2006/relationships/hyperlink" Target="http://www.bellevuecollege.edu/reportconcern" TargetMode="Externa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29E77FB-FF33-4370-B6E3-6DD1D391E1BD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F992A37E-7860-4C5A-A80C-2E8A3856387B}">
      <dgm:prSet/>
      <dgm:spPr/>
      <dgm:t>
        <a:bodyPr/>
        <a:lstStyle/>
        <a:p>
          <a:pPr rtl="0"/>
          <a:r>
            <a:rPr lang="en-US" dirty="0"/>
            <a:t>Prior to coming to campus, employees MUST:</a:t>
          </a:r>
          <a:r>
            <a:rPr lang="en-US" dirty="0">
              <a:latin typeface="Calibri Light" panose="020F0302020204030204"/>
            </a:rPr>
            <a:t> </a:t>
          </a:r>
          <a:endParaRPr lang="en-US" dirty="0"/>
        </a:p>
      </dgm:t>
    </dgm:pt>
    <dgm:pt modelId="{D3920A95-4F52-4C59-95D5-DC68B7487278}" type="parTrans" cxnId="{8C814E2E-E9AE-4F53-897A-931DF3C7966D}">
      <dgm:prSet/>
      <dgm:spPr/>
      <dgm:t>
        <a:bodyPr/>
        <a:lstStyle/>
        <a:p>
          <a:endParaRPr lang="en-US"/>
        </a:p>
      </dgm:t>
    </dgm:pt>
    <dgm:pt modelId="{EEDC0D23-DB99-4132-A7A7-7F3827DD2318}" type="sibTrans" cxnId="{8C814E2E-E9AE-4F53-897A-931DF3C7966D}">
      <dgm:prSet/>
      <dgm:spPr/>
      <dgm:t>
        <a:bodyPr/>
        <a:lstStyle/>
        <a:p>
          <a:endParaRPr lang="en-US"/>
        </a:p>
      </dgm:t>
    </dgm:pt>
    <dgm:pt modelId="{64FA707B-9DB4-4FD5-AC54-05684698FF53}">
      <dgm:prSet/>
      <dgm:spPr/>
      <dgm:t>
        <a:bodyPr/>
        <a:lstStyle/>
        <a:p>
          <a:r>
            <a:rPr lang="en-US" dirty="0"/>
            <a:t>Obtain supervisor approval.</a:t>
          </a:r>
        </a:p>
      </dgm:t>
    </dgm:pt>
    <dgm:pt modelId="{7C133670-340C-4043-9A04-E9E58717F654}" type="parTrans" cxnId="{85E24492-B300-4399-9F98-818DC9C0B9F7}">
      <dgm:prSet/>
      <dgm:spPr/>
      <dgm:t>
        <a:bodyPr/>
        <a:lstStyle/>
        <a:p>
          <a:endParaRPr lang="en-US"/>
        </a:p>
      </dgm:t>
    </dgm:pt>
    <dgm:pt modelId="{00E9FFB3-1C05-47B1-984A-F287A71D973F}" type="sibTrans" cxnId="{85E24492-B300-4399-9F98-818DC9C0B9F7}">
      <dgm:prSet/>
      <dgm:spPr/>
      <dgm:t>
        <a:bodyPr/>
        <a:lstStyle/>
        <a:p>
          <a:endParaRPr lang="en-US"/>
        </a:p>
      </dgm:t>
    </dgm:pt>
    <dgm:pt modelId="{0F24D2E9-0E54-4BA1-B1AD-1470366F0E32}">
      <dgm:prSet/>
      <dgm:spPr/>
      <dgm:t>
        <a:bodyPr/>
        <a:lstStyle/>
        <a:p>
          <a:pPr rtl="0"/>
          <a:r>
            <a:rPr lang="en-US" dirty="0"/>
            <a:t>Complete and submit an online health assessment each day they come to campus.</a:t>
          </a:r>
          <a:r>
            <a:rPr lang="en-US" dirty="0">
              <a:latin typeface="Calibri Light" panose="020F0302020204030204"/>
            </a:rPr>
            <a:t> </a:t>
          </a:r>
          <a:endParaRPr lang="en-US" dirty="0"/>
        </a:p>
      </dgm:t>
    </dgm:pt>
    <dgm:pt modelId="{1685F087-2678-49E9-89DF-44EDC865DF0E}" type="parTrans" cxnId="{6FF26DF6-9EB3-4EC0-A376-C9D416076256}">
      <dgm:prSet/>
      <dgm:spPr/>
      <dgm:t>
        <a:bodyPr/>
        <a:lstStyle/>
        <a:p>
          <a:endParaRPr lang="en-US"/>
        </a:p>
      </dgm:t>
    </dgm:pt>
    <dgm:pt modelId="{511DEBCF-9A79-4D28-8EE5-3A95B58C1051}" type="sibTrans" cxnId="{6FF26DF6-9EB3-4EC0-A376-C9D416076256}">
      <dgm:prSet/>
      <dgm:spPr/>
      <dgm:t>
        <a:bodyPr/>
        <a:lstStyle/>
        <a:p>
          <a:endParaRPr lang="en-US"/>
        </a:p>
      </dgm:t>
    </dgm:pt>
    <dgm:pt modelId="{A11A0114-0741-4D63-9AB2-75EF4EE16BB1}">
      <dgm:prSet/>
      <dgm:spPr/>
      <dgm:t>
        <a:bodyPr/>
        <a:lstStyle/>
        <a:p>
          <a:r>
            <a:rPr lang="en-US" dirty="0"/>
            <a:t>When on campus, employees MUST:</a:t>
          </a:r>
        </a:p>
      </dgm:t>
    </dgm:pt>
    <dgm:pt modelId="{9BA37BC0-1481-49E2-B0F7-B309F160775C}" type="parTrans" cxnId="{23A31DB9-1C2A-41E1-88BE-69707789F4D5}">
      <dgm:prSet/>
      <dgm:spPr/>
      <dgm:t>
        <a:bodyPr/>
        <a:lstStyle/>
        <a:p>
          <a:endParaRPr lang="en-US"/>
        </a:p>
      </dgm:t>
    </dgm:pt>
    <dgm:pt modelId="{65425414-3382-434B-B7D2-1D87A191AFEE}" type="sibTrans" cxnId="{23A31DB9-1C2A-41E1-88BE-69707789F4D5}">
      <dgm:prSet/>
      <dgm:spPr/>
      <dgm:t>
        <a:bodyPr/>
        <a:lstStyle/>
        <a:p>
          <a:endParaRPr lang="en-US"/>
        </a:p>
      </dgm:t>
    </dgm:pt>
    <dgm:pt modelId="{3081A33E-D372-4726-8E1F-DF2091402BCD}">
      <dgm:prSet/>
      <dgm:spPr/>
      <dgm:t>
        <a:bodyPr/>
        <a:lstStyle/>
        <a:p>
          <a:r>
            <a:rPr lang="en-US" dirty="0"/>
            <a:t>Check in at the appropriate health screening location before entering a building</a:t>
          </a:r>
          <a:r>
            <a:rPr lang="en-US" dirty="0">
              <a:latin typeface="Calibri Light" panose="020F0302020204030204"/>
            </a:rPr>
            <a:t>.</a:t>
          </a:r>
          <a:endParaRPr lang="en-US" dirty="0"/>
        </a:p>
      </dgm:t>
    </dgm:pt>
    <dgm:pt modelId="{6B7E6140-0EBA-4C06-A599-0CA38F73AB5A}" type="parTrans" cxnId="{DFED95C1-3FF8-4057-82EA-229B91AA74B9}">
      <dgm:prSet/>
      <dgm:spPr/>
      <dgm:t>
        <a:bodyPr/>
        <a:lstStyle/>
        <a:p>
          <a:endParaRPr lang="en-US"/>
        </a:p>
      </dgm:t>
    </dgm:pt>
    <dgm:pt modelId="{6949E063-A568-473D-9D30-9CCC2101D044}" type="sibTrans" cxnId="{DFED95C1-3FF8-4057-82EA-229B91AA74B9}">
      <dgm:prSet/>
      <dgm:spPr/>
      <dgm:t>
        <a:bodyPr/>
        <a:lstStyle/>
        <a:p>
          <a:endParaRPr lang="en-US"/>
        </a:p>
      </dgm:t>
    </dgm:pt>
    <dgm:pt modelId="{C2450780-D5FE-4D5D-97B8-513A94CD71B6}">
      <dgm:prSet/>
      <dgm:spPr/>
      <dgm:t>
        <a:bodyPr/>
        <a:lstStyle/>
        <a:p>
          <a:r>
            <a:rPr lang="en-US" dirty="0"/>
            <a:t>Wear a mask/face covering (except when </a:t>
          </a:r>
          <a:r>
            <a:rPr lang="en-US" dirty="0">
              <a:hlinkClick xmlns:r="http://schemas.openxmlformats.org/officeDocument/2006/relationships" r:id="rId1"/>
            </a:rPr>
            <a:t>working alone </a:t>
          </a:r>
          <a:r>
            <a:rPr lang="en-US" dirty="0"/>
            <a:t>or through an approved reasonable accommodation with HR</a:t>
          </a:r>
          <a:r>
            <a:rPr lang="en-US" dirty="0">
              <a:latin typeface="Calibri Light" panose="020F0302020204030204"/>
            </a:rPr>
            <a:t>).</a:t>
          </a:r>
          <a:endParaRPr lang="en-US" dirty="0"/>
        </a:p>
      </dgm:t>
    </dgm:pt>
    <dgm:pt modelId="{2988C988-6B02-45C1-9372-0ECCAE4CC1A0}" type="parTrans" cxnId="{856E2770-D54A-402B-BDA8-322ED8112DBF}">
      <dgm:prSet/>
      <dgm:spPr/>
      <dgm:t>
        <a:bodyPr/>
        <a:lstStyle/>
        <a:p>
          <a:endParaRPr lang="en-US"/>
        </a:p>
      </dgm:t>
    </dgm:pt>
    <dgm:pt modelId="{019A7165-CF7C-438B-8688-DBAB66058120}" type="sibTrans" cxnId="{856E2770-D54A-402B-BDA8-322ED8112DBF}">
      <dgm:prSet/>
      <dgm:spPr/>
      <dgm:t>
        <a:bodyPr/>
        <a:lstStyle/>
        <a:p>
          <a:endParaRPr lang="en-US"/>
        </a:p>
      </dgm:t>
    </dgm:pt>
    <dgm:pt modelId="{1F74461A-139B-4D85-B5A0-AC480C272DC0}">
      <dgm:prSet/>
      <dgm:spPr/>
      <dgm:t>
        <a:bodyPr/>
        <a:lstStyle/>
        <a:p>
          <a:r>
            <a:rPr lang="en-US" dirty="0"/>
            <a:t>Maintain physical distance of six feet from others</a:t>
          </a:r>
          <a:r>
            <a:rPr lang="en-US" dirty="0">
              <a:latin typeface="Calibri Light" panose="020F0302020204030204"/>
            </a:rPr>
            <a:t>.</a:t>
          </a:r>
          <a:endParaRPr lang="en-US" dirty="0"/>
        </a:p>
      </dgm:t>
    </dgm:pt>
    <dgm:pt modelId="{6A2B63AA-F0B4-4A71-A687-026F55970557}" type="parTrans" cxnId="{41B7CA30-56D2-4AB5-9EB5-10D9C8480C8D}">
      <dgm:prSet/>
      <dgm:spPr/>
      <dgm:t>
        <a:bodyPr/>
        <a:lstStyle/>
        <a:p>
          <a:endParaRPr lang="en-US"/>
        </a:p>
      </dgm:t>
    </dgm:pt>
    <dgm:pt modelId="{BF1E0332-2501-449B-8CEF-B3DF5DFAA4B1}" type="sibTrans" cxnId="{41B7CA30-56D2-4AB5-9EB5-10D9C8480C8D}">
      <dgm:prSet/>
      <dgm:spPr/>
      <dgm:t>
        <a:bodyPr/>
        <a:lstStyle/>
        <a:p>
          <a:endParaRPr lang="en-US"/>
        </a:p>
      </dgm:t>
    </dgm:pt>
    <dgm:pt modelId="{E2183EFA-8206-4740-BAE6-C51E34C6D177}" type="pres">
      <dgm:prSet presAssocID="{B29E77FB-FF33-4370-B6E3-6DD1D391E1BD}" presName="linear" presStyleCnt="0">
        <dgm:presLayoutVars>
          <dgm:animLvl val="lvl"/>
          <dgm:resizeHandles val="exact"/>
        </dgm:presLayoutVars>
      </dgm:prSet>
      <dgm:spPr/>
    </dgm:pt>
    <dgm:pt modelId="{102AC2CF-A818-4DDB-92E2-C52ABB41C80F}" type="pres">
      <dgm:prSet presAssocID="{F992A37E-7860-4C5A-A80C-2E8A3856387B}" presName="parentText" presStyleLbl="node1" presStyleIdx="0" presStyleCnt="2">
        <dgm:presLayoutVars>
          <dgm:chMax val="0"/>
          <dgm:bulletEnabled val="1"/>
        </dgm:presLayoutVars>
      </dgm:prSet>
      <dgm:spPr/>
    </dgm:pt>
    <dgm:pt modelId="{C5509756-A0ED-4958-B7E5-DB312F5DB5A9}" type="pres">
      <dgm:prSet presAssocID="{F992A37E-7860-4C5A-A80C-2E8A3856387B}" presName="childText" presStyleLbl="revTx" presStyleIdx="0" presStyleCnt="2">
        <dgm:presLayoutVars>
          <dgm:bulletEnabled val="1"/>
        </dgm:presLayoutVars>
      </dgm:prSet>
      <dgm:spPr/>
    </dgm:pt>
    <dgm:pt modelId="{370D2917-4649-40BC-8C83-068E2F29C529}" type="pres">
      <dgm:prSet presAssocID="{A11A0114-0741-4D63-9AB2-75EF4EE16BB1}" presName="parentText" presStyleLbl="node1" presStyleIdx="1" presStyleCnt="2">
        <dgm:presLayoutVars>
          <dgm:chMax val="0"/>
          <dgm:bulletEnabled val="1"/>
        </dgm:presLayoutVars>
      </dgm:prSet>
      <dgm:spPr/>
    </dgm:pt>
    <dgm:pt modelId="{4528B4F3-658D-49F8-8C04-A72FF8DC1CB3}" type="pres">
      <dgm:prSet presAssocID="{A11A0114-0741-4D63-9AB2-75EF4EE16BB1}" presName="childText" presStyleLbl="revTx" presStyleIdx="1" presStyleCnt="2">
        <dgm:presLayoutVars>
          <dgm:bulletEnabled val="1"/>
        </dgm:presLayoutVars>
      </dgm:prSet>
      <dgm:spPr/>
    </dgm:pt>
  </dgm:ptLst>
  <dgm:cxnLst>
    <dgm:cxn modelId="{F9840313-AB42-41E5-ADCE-6E48C5984C15}" type="presOf" srcId="{A11A0114-0741-4D63-9AB2-75EF4EE16BB1}" destId="{370D2917-4649-40BC-8C83-068E2F29C529}" srcOrd="0" destOrd="0" presId="urn:microsoft.com/office/officeart/2005/8/layout/vList2"/>
    <dgm:cxn modelId="{8F102B22-04F6-4389-99CC-BB8E5C94B723}" type="presOf" srcId="{F992A37E-7860-4C5A-A80C-2E8A3856387B}" destId="{102AC2CF-A818-4DDB-92E2-C52ABB41C80F}" srcOrd="0" destOrd="0" presId="urn:microsoft.com/office/officeart/2005/8/layout/vList2"/>
    <dgm:cxn modelId="{8C814E2E-E9AE-4F53-897A-931DF3C7966D}" srcId="{B29E77FB-FF33-4370-B6E3-6DD1D391E1BD}" destId="{F992A37E-7860-4C5A-A80C-2E8A3856387B}" srcOrd="0" destOrd="0" parTransId="{D3920A95-4F52-4C59-95D5-DC68B7487278}" sibTransId="{EEDC0D23-DB99-4132-A7A7-7F3827DD2318}"/>
    <dgm:cxn modelId="{41B7CA30-56D2-4AB5-9EB5-10D9C8480C8D}" srcId="{A11A0114-0741-4D63-9AB2-75EF4EE16BB1}" destId="{1F74461A-139B-4D85-B5A0-AC480C272DC0}" srcOrd="2" destOrd="0" parTransId="{6A2B63AA-F0B4-4A71-A687-026F55970557}" sibTransId="{BF1E0332-2501-449B-8CEF-B3DF5DFAA4B1}"/>
    <dgm:cxn modelId="{099E1832-0713-4C63-A23B-E425F6FF6D61}" type="presOf" srcId="{1F74461A-139B-4D85-B5A0-AC480C272DC0}" destId="{4528B4F3-658D-49F8-8C04-A72FF8DC1CB3}" srcOrd="0" destOrd="2" presId="urn:microsoft.com/office/officeart/2005/8/layout/vList2"/>
    <dgm:cxn modelId="{856E2770-D54A-402B-BDA8-322ED8112DBF}" srcId="{A11A0114-0741-4D63-9AB2-75EF4EE16BB1}" destId="{C2450780-D5FE-4D5D-97B8-513A94CD71B6}" srcOrd="1" destOrd="0" parTransId="{2988C988-6B02-45C1-9372-0ECCAE4CC1A0}" sibTransId="{019A7165-CF7C-438B-8688-DBAB66058120}"/>
    <dgm:cxn modelId="{6011708E-F565-469E-9A4D-83AF77C528CD}" type="presOf" srcId="{C2450780-D5FE-4D5D-97B8-513A94CD71B6}" destId="{4528B4F3-658D-49F8-8C04-A72FF8DC1CB3}" srcOrd="0" destOrd="1" presId="urn:microsoft.com/office/officeart/2005/8/layout/vList2"/>
    <dgm:cxn modelId="{F8176991-499B-47F6-A2F1-279D9D9778F9}" type="presOf" srcId="{0F24D2E9-0E54-4BA1-B1AD-1470366F0E32}" destId="{C5509756-A0ED-4958-B7E5-DB312F5DB5A9}" srcOrd="0" destOrd="1" presId="urn:microsoft.com/office/officeart/2005/8/layout/vList2"/>
    <dgm:cxn modelId="{85E24492-B300-4399-9F98-818DC9C0B9F7}" srcId="{F992A37E-7860-4C5A-A80C-2E8A3856387B}" destId="{64FA707B-9DB4-4FD5-AC54-05684698FF53}" srcOrd="0" destOrd="0" parTransId="{7C133670-340C-4043-9A04-E9E58717F654}" sibTransId="{00E9FFB3-1C05-47B1-984A-F287A71D973F}"/>
    <dgm:cxn modelId="{0173F1A6-CEC0-42CF-949E-4D9B16B4B509}" type="presOf" srcId="{3081A33E-D372-4726-8E1F-DF2091402BCD}" destId="{4528B4F3-658D-49F8-8C04-A72FF8DC1CB3}" srcOrd="0" destOrd="0" presId="urn:microsoft.com/office/officeart/2005/8/layout/vList2"/>
    <dgm:cxn modelId="{F4DE04B4-2BF0-4013-8325-5E36ADE48162}" type="presOf" srcId="{64FA707B-9DB4-4FD5-AC54-05684698FF53}" destId="{C5509756-A0ED-4958-B7E5-DB312F5DB5A9}" srcOrd="0" destOrd="0" presId="urn:microsoft.com/office/officeart/2005/8/layout/vList2"/>
    <dgm:cxn modelId="{23A31DB9-1C2A-41E1-88BE-69707789F4D5}" srcId="{B29E77FB-FF33-4370-B6E3-6DD1D391E1BD}" destId="{A11A0114-0741-4D63-9AB2-75EF4EE16BB1}" srcOrd="1" destOrd="0" parTransId="{9BA37BC0-1481-49E2-B0F7-B309F160775C}" sibTransId="{65425414-3382-434B-B7D2-1D87A191AFEE}"/>
    <dgm:cxn modelId="{6912C4BC-D67C-4C2B-96CC-1136D785FBE6}" type="presOf" srcId="{B29E77FB-FF33-4370-B6E3-6DD1D391E1BD}" destId="{E2183EFA-8206-4740-BAE6-C51E34C6D177}" srcOrd="0" destOrd="0" presId="urn:microsoft.com/office/officeart/2005/8/layout/vList2"/>
    <dgm:cxn modelId="{DFED95C1-3FF8-4057-82EA-229B91AA74B9}" srcId="{A11A0114-0741-4D63-9AB2-75EF4EE16BB1}" destId="{3081A33E-D372-4726-8E1F-DF2091402BCD}" srcOrd="0" destOrd="0" parTransId="{6B7E6140-0EBA-4C06-A599-0CA38F73AB5A}" sibTransId="{6949E063-A568-473D-9D30-9CCC2101D044}"/>
    <dgm:cxn modelId="{6FF26DF6-9EB3-4EC0-A376-C9D416076256}" srcId="{F992A37E-7860-4C5A-A80C-2E8A3856387B}" destId="{0F24D2E9-0E54-4BA1-B1AD-1470366F0E32}" srcOrd="1" destOrd="0" parTransId="{1685F087-2678-49E9-89DF-44EDC865DF0E}" sibTransId="{511DEBCF-9A79-4D28-8EE5-3A95B58C1051}"/>
    <dgm:cxn modelId="{A164211C-2D07-46E5-A249-D39985DA8528}" type="presParOf" srcId="{E2183EFA-8206-4740-BAE6-C51E34C6D177}" destId="{102AC2CF-A818-4DDB-92E2-C52ABB41C80F}" srcOrd="0" destOrd="0" presId="urn:microsoft.com/office/officeart/2005/8/layout/vList2"/>
    <dgm:cxn modelId="{582BB6BA-388D-443F-B800-D40E9E4493CF}" type="presParOf" srcId="{E2183EFA-8206-4740-BAE6-C51E34C6D177}" destId="{C5509756-A0ED-4958-B7E5-DB312F5DB5A9}" srcOrd="1" destOrd="0" presId="urn:microsoft.com/office/officeart/2005/8/layout/vList2"/>
    <dgm:cxn modelId="{6ECED368-8F88-4F71-9B67-05E11AEF6829}" type="presParOf" srcId="{E2183EFA-8206-4740-BAE6-C51E34C6D177}" destId="{370D2917-4649-40BC-8C83-068E2F29C529}" srcOrd="2" destOrd="0" presId="urn:microsoft.com/office/officeart/2005/8/layout/vList2"/>
    <dgm:cxn modelId="{83638E9E-8E05-4A2A-B8AA-971F6F57C557}" type="presParOf" srcId="{E2183EFA-8206-4740-BAE6-C51E34C6D177}" destId="{4528B4F3-658D-49F8-8C04-A72FF8DC1CB3}" srcOrd="3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D1E25AF-BF7D-48B6-B2EA-FE19B16E87DE}" type="doc">
      <dgm:prSet loTypeId="urn:microsoft.com/office/officeart/2008/layout/VerticalCurvedList" loCatId="list" qsTypeId="urn:microsoft.com/office/officeart/2005/8/quickstyle/simple1" qsCatId="simple" csTypeId="urn:microsoft.com/office/officeart/2005/8/colors/colorful3" csCatId="colorful" phldr="1"/>
      <dgm:spPr/>
    </dgm:pt>
    <dgm:pt modelId="{B719ECA5-CE07-4390-9BE8-BE5760F612E9}">
      <dgm:prSet phldrT="[Text]"/>
      <dgm:spPr/>
      <dgm:t>
        <a:bodyPr/>
        <a:lstStyle/>
        <a:p>
          <a:r>
            <a:rPr lang="en-US"/>
            <a:t>To protect the BC Community</a:t>
          </a:r>
        </a:p>
      </dgm:t>
    </dgm:pt>
    <dgm:pt modelId="{3E996F6B-DDB2-41AE-8994-5185CA8A68E9}" type="parTrans" cxnId="{B225F8D6-4819-4749-A1D5-72953CDF6F6A}">
      <dgm:prSet/>
      <dgm:spPr/>
      <dgm:t>
        <a:bodyPr/>
        <a:lstStyle/>
        <a:p>
          <a:endParaRPr lang="en-US"/>
        </a:p>
      </dgm:t>
    </dgm:pt>
    <dgm:pt modelId="{A7D45F7D-8A85-4DE9-ADDA-4A29EDF051B7}" type="sibTrans" cxnId="{B225F8D6-4819-4749-A1D5-72953CDF6F6A}">
      <dgm:prSet/>
      <dgm:spPr/>
      <dgm:t>
        <a:bodyPr/>
        <a:lstStyle/>
        <a:p>
          <a:endParaRPr lang="en-US"/>
        </a:p>
      </dgm:t>
    </dgm:pt>
    <dgm:pt modelId="{1BC40967-C1B4-4613-A371-42603032797E}">
      <dgm:prSet/>
      <dgm:spPr/>
      <dgm:t>
        <a:bodyPr/>
        <a:lstStyle/>
        <a:p>
          <a:r>
            <a:rPr lang="en-US"/>
            <a:t>To properly disinfect campus</a:t>
          </a:r>
        </a:p>
      </dgm:t>
    </dgm:pt>
    <dgm:pt modelId="{AC04D6D9-2ACF-44CF-89A5-400A659DA4CA}" type="parTrans" cxnId="{39C806B9-8FB0-473F-8AB1-65C3AC762F79}">
      <dgm:prSet/>
      <dgm:spPr/>
      <dgm:t>
        <a:bodyPr/>
        <a:lstStyle/>
        <a:p>
          <a:endParaRPr lang="en-US"/>
        </a:p>
      </dgm:t>
    </dgm:pt>
    <dgm:pt modelId="{C19D5520-480D-4919-AB15-D5CAA363732F}" type="sibTrans" cxnId="{39C806B9-8FB0-473F-8AB1-65C3AC762F79}">
      <dgm:prSet/>
      <dgm:spPr/>
      <dgm:t>
        <a:bodyPr/>
        <a:lstStyle/>
        <a:p>
          <a:endParaRPr lang="en-US"/>
        </a:p>
      </dgm:t>
    </dgm:pt>
    <dgm:pt modelId="{9E273BCC-3E2E-41FE-9490-E05C49344981}">
      <dgm:prSet/>
      <dgm:spPr/>
      <dgm:t>
        <a:bodyPr/>
        <a:lstStyle/>
        <a:p>
          <a:r>
            <a:rPr lang="en-US"/>
            <a:t>To aid contact tracing</a:t>
          </a:r>
        </a:p>
      </dgm:t>
    </dgm:pt>
    <dgm:pt modelId="{36879E5C-DDA2-450B-8FF1-99415D9F59D2}" type="parTrans" cxnId="{67B430D6-6773-4C7B-BE2A-DD5A6EB2699A}">
      <dgm:prSet/>
      <dgm:spPr/>
      <dgm:t>
        <a:bodyPr/>
        <a:lstStyle/>
        <a:p>
          <a:endParaRPr lang="en-US"/>
        </a:p>
      </dgm:t>
    </dgm:pt>
    <dgm:pt modelId="{297A9D41-B828-4612-862D-03557D6FCD91}" type="sibTrans" cxnId="{67B430D6-6773-4C7B-BE2A-DD5A6EB2699A}">
      <dgm:prSet/>
      <dgm:spPr/>
      <dgm:t>
        <a:bodyPr/>
        <a:lstStyle/>
        <a:p>
          <a:endParaRPr lang="en-US"/>
        </a:p>
      </dgm:t>
    </dgm:pt>
    <dgm:pt modelId="{CC0FDF95-4AC1-47A3-AEC7-383D71C8278B}">
      <dgm:prSet/>
      <dgm:spPr/>
      <dgm:t>
        <a:bodyPr/>
        <a:lstStyle/>
        <a:p>
          <a:pPr rtl="0"/>
          <a:r>
            <a:rPr lang="en-US"/>
            <a:t>To </a:t>
          </a:r>
          <a:r>
            <a:rPr lang="en-US">
              <a:latin typeface="Calibri Light" panose="020F0302020204030204"/>
            </a:rPr>
            <a:t>comply with state guidance</a:t>
          </a:r>
          <a:endParaRPr lang="en-US"/>
        </a:p>
      </dgm:t>
    </dgm:pt>
    <dgm:pt modelId="{764CD18C-7321-471B-AC86-3E091E41F3D6}" type="parTrans" cxnId="{9B3170DB-82A3-4452-96B5-D17076AD3A20}">
      <dgm:prSet/>
      <dgm:spPr/>
    </dgm:pt>
    <dgm:pt modelId="{0A65F1E1-B38F-453B-948E-4FFFF40F325F}" type="sibTrans" cxnId="{9B3170DB-82A3-4452-96B5-D17076AD3A20}">
      <dgm:prSet/>
      <dgm:spPr/>
    </dgm:pt>
    <dgm:pt modelId="{DF008083-3680-4DE9-AF40-2E5E03DDF7D6}" type="pres">
      <dgm:prSet presAssocID="{BD1E25AF-BF7D-48B6-B2EA-FE19B16E87DE}" presName="Name0" presStyleCnt="0">
        <dgm:presLayoutVars>
          <dgm:chMax val="7"/>
          <dgm:chPref val="7"/>
          <dgm:dir/>
        </dgm:presLayoutVars>
      </dgm:prSet>
      <dgm:spPr/>
    </dgm:pt>
    <dgm:pt modelId="{0A4B09A9-9C3B-4EC1-BAA6-309AF8398579}" type="pres">
      <dgm:prSet presAssocID="{BD1E25AF-BF7D-48B6-B2EA-FE19B16E87DE}" presName="Name1" presStyleCnt="0"/>
      <dgm:spPr/>
    </dgm:pt>
    <dgm:pt modelId="{94361DBF-A24D-4ECD-ADE5-3D6C356FE6CE}" type="pres">
      <dgm:prSet presAssocID="{BD1E25AF-BF7D-48B6-B2EA-FE19B16E87DE}" presName="cycle" presStyleCnt="0"/>
      <dgm:spPr/>
    </dgm:pt>
    <dgm:pt modelId="{4583EAC2-FAAF-4E79-8C80-4A3B368757E4}" type="pres">
      <dgm:prSet presAssocID="{BD1E25AF-BF7D-48B6-B2EA-FE19B16E87DE}" presName="srcNode" presStyleLbl="node1" presStyleIdx="0" presStyleCnt="4"/>
      <dgm:spPr/>
    </dgm:pt>
    <dgm:pt modelId="{8A6693F0-EFF7-43EA-843C-50EE39D5EF2F}" type="pres">
      <dgm:prSet presAssocID="{BD1E25AF-BF7D-48B6-B2EA-FE19B16E87DE}" presName="conn" presStyleLbl="parChTrans1D2" presStyleIdx="0" presStyleCnt="1"/>
      <dgm:spPr/>
    </dgm:pt>
    <dgm:pt modelId="{D6F299F9-3BD7-4C7C-9F1C-C7E15DE2E817}" type="pres">
      <dgm:prSet presAssocID="{BD1E25AF-BF7D-48B6-B2EA-FE19B16E87DE}" presName="extraNode" presStyleLbl="node1" presStyleIdx="0" presStyleCnt="4"/>
      <dgm:spPr/>
    </dgm:pt>
    <dgm:pt modelId="{21CE7F20-9A93-419D-BEF1-940FE1C5E798}" type="pres">
      <dgm:prSet presAssocID="{BD1E25AF-BF7D-48B6-B2EA-FE19B16E87DE}" presName="dstNode" presStyleLbl="node1" presStyleIdx="0" presStyleCnt="4"/>
      <dgm:spPr/>
    </dgm:pt>
    <dgm:pt modelId="{F361079D-1A2D-47EE-80DA-A2A404C6C31D}" type="pres">
      <dgm:prSet presAssocID="{B719ECA5-CE07-4390-9BE8-BE5760F612E9}" presName="text_1" presStyleLbl="node1" presStyleIdx="0" presStyleCnt="4">
        <dgm:presLayoutVars>
          <dgm:bulletEnabled val="1"/>
        </dgm:presLayoutVars>
      </dgm:prSet>
      <dgm:spPr/>
    </dgm:pt>
    <dgm:pt modelId="{328AEA93-52AA-49E6-BB1A-AC15D7270919}" type="pres">
      <dgm:prSet presAssocID="{B719ECA5-CE07-4390-9BE8-BE5760F612E9}" presName="accent_1" presStyleCnt="0"/>
      <dgm:spPr/>
    </dgm:pt>
    <dgm:pt modelId="{D32A56E5-C329-400B-868E-1C9FFD844D1C}" type="pres">
      <dgm:prSet presAssocID="{B719ECA5-CE07-4390-9BE8-BE5760F612E9}" presName="accentRepeatNode" presStyleLbl="solidFgAcc1" presStyleIdx="0" presStyleCnt="4"/>
      <dgm:spPr/>
    </dgm:pt>
    <dgm:pt modelId="{AE7E78DC-4FEF-4315-99F0-3ECF826B7194}" type="pres">
      <dgm:prSet presAssocID="{1BC40967-C1B4-4613-A371-42603032797E}" presName="text_2" presStyleLbl="node1" presStyleIdx="1" presStyleCnt="4" custLinFactNeighborY="6251">
        <dgm:presLayoutVars>
          <dgm:bulletEnabled val="1"/>
        </dgm:presLayoutVars>
      </dgm:prSet>
      <dgm:spPr/>
    </dgm:pt>
    <dgm:pt modelId="{0F973EDC-09BC-4D95-B71E-A428CD86A9C6}" type="pres">
      <dgm:prSet presAssocID="{1BC40967-C1B4-4613-A371-42603032797E}" presName="accent_2" presStyleCnt="0"/>
      <dgm:spPr/>
    </dgm:pt>
    <dgm:pt modelId="{F3939FF2-200A-4415-89F4-862D6CBE6894}" type="pres">
      <dgm:prSet presAssocID="{1BC40967-C1B4-4613-A371-42603032797E}" presName="accentRepeatNode" presStyleLbl="solidFgAcc1" presStyleIdx="1" presStyleCnt="4"/>
      <dgm:spPr/>
    </dgm:pt>
    <dgm:pt modelId="{AD819205-5CA6-44D9-A79F-A6628EE8217E}" type="pres">
      <dgm:prSet presAssocID="{9E273BCC-3E2E-41FE-9490-E05C49344981}" presName="text_3" presStyleLbl="node1" presStyleIdx="2" presStyleCnt="4">
        <dgm:presLayoutVars>
          <dgm:bulletEnabled val="1"/>
        </dgm:presLayoutVars>
      </dgm:prSet>
      <dgm:spPr/>
    </dgm:pt>
    <dgm:pt modelId="{2A5BB2E3-F74C-4DDB-A4AD-A5B566267C8A}" type="pres">
      <dgm:prSet presAssocID="{9E273BCC-3E2E-41FE-9490-E05C49344981}" presName="accent_3" presStyleCnt="0"/>
      <dgm:spPr/>
    </dgm:pt>
    <dgm:pt modelId="{0389F778-BF28-4C19-A060-E2166FCDAAE8}" type="pres">
      <dgm:prSet presAssocID="{9E273BCC-3E2E-41FE-9490-E05C49344981}" presName="accentRepeatNode" presStyleLbl="solidFgAcc1" presStyleIdx="2" presStyleCnt="4"/>
      <dgm:spPr/>
    </dgm:pt>
    <dgm:pt modelId="{F0379CDD-A7A4-4DFB-9962-623EC8852CCE}" type="pres">
      <dgm:prSet presAssocID="{CC0FDF95-4AC1-47A3-AEC7-383D71C8278B}" presName="text_4" presStyleLbl="node1" presStyleIdx="3" presStyleCnt="4">
        <dgm:presLayoutVars>
          <dgm:bulletEnabled val="1"/>
        </dgm:presLayoutVars>
      </dgm:prSet>
      <dgm:spPr/>
    </dgm:pt>
    <dgm:pt modelId="{4F7ED8F7-2DAF-4862-A2AA-65E588E40AC1}" type="pres">
      <dgm:prSet presAssocID="{CC0FDF95-4AC1-47A3-AEC7-383D71C8278B}" presName="accent_4" presStyleCnt="0"/>
      <dgm:spPr/>
    </dgm:pt>
    <dgm:pt modelId="{7DC3003B-868F-45C8-924D-EB5086E8D50C}" type="pres">
      <dgm:prSet presAssocID="{CC0FDF95-4AC1-47A3-AEC7-383D71C8278B}" presName="accentRepeatNode" presStyleLbl="solidFgAcc1" presStyleIdx="3" presStyleCnt="4"/>
      <dgm:spPr/>
    </dgm:pt>
  </dgm:ptLst>
  <dgm:cxnLst>
    <dgm:cxn modelId="{1A199B5D-6F2A-4E74-A54A-BDE840EA07CE}" type="presOf" srcId="{BD1E25AF-BF7D-48B6-B2EA-FE19B16E87DE}" destId="{DF008083-3680-4DE9-AF40-2E5E03DDF7D6}" srcOrd="0" destOrd="0" presId="urn:microsoft.com/office/officeart/2008/layout/VerticalCurvedList"/>
    <dgm:cxn modelId="{B9184170-D327-45EE-8083-1AEA0E1B153E}" type="presOf" srcId="{CC0FDF95-4AC1-47A3-AEC7-383D71C8278B}" destId="{F0379CDD-A7A4-4DFB-9962-623EC8852CCE}" srcOrd="0" destOrd="0" presId="urn:microsoft.com/office/officeart/2008/layout/VerticalCurvedList"/>
    <dgm:cxn modelId="{90366C74-C9C3-4148-B401-04858EC3382E}" type="presOf" srcId="{1BC40967-C1B4-4613-A371-42603032797E}" destId="{AE7E78DC-4FEF-4315-99F0-3ECF826B7194}" srcOrd="0" destOrd="0" presId="urn:microsoft.com/office/officeart/2008/layout/VerticalCurvedList"/>
    <dgm:cxn modelId="{39C806B9-8FB0-473F-8AB1-65C3AC762F79}" srcId="{BD1E25AF-BF7D-48B6-B2EA-FE19B16E87DE}" destId="{1BC40967-C1B4-4613-A371-42603032797E}" srcOrd="1" destOrd="0" parTransId="{AC04D6D9-2ACF-44CF-89A5-400A659DA4CA}" sibTransId="{C19D5520-480D-4919-AB15-D5CAA363732F}"/>
    <dgm:cxn modelId="{401CE4C6-7A6B-4743-8C1F-089473F07498}" type="presOf" srcId="{9E273BCC-3E2E-41FE-9490-E05C49344981}" destId="{AD819205-5CA6-44D9-A79F-A6628EE8217E}" srcOrd="0" destOrd="0" presId="urn:microsoft.com/office/officeart/2008/layout/VerticalCurvedList"/>
    <dgm:cxn modelId="{3597D7D0-6C0B-4861-AB42-8BE8AC5E8B8D}" type="presOf" srcId="{A7D45F7D-8A85-4DE9-ADDA-4A29EDF051B7}" destId="{8A6693F0-EFF7-43EA-843C-50EE39D5EF2F}" srcOrd="0" destOrd="0" presId="urn:microsoft.com/office/officeart/2008/layout/VerticalCurvedList"/>
    <dgm:cxn modelId="{67B430D6-6773-4C7B-BE2A-DD5A6EB2699A}" srcId="{BD1E25AF-BF7D-48B6-B2EA-FE19B16E87DE}" destId="{9E273BCC-3E2E-41FE-9490-E05C49344981}" srcOrd="2" destOrd="0" parTransId="{36879E5C-DDA2-450B-8FF1-99415D9F59D2}" sibTransId="{297A9D41-B828-4612-862D-03557D6FCD91}"/>
    <dgm:cxn modelId="{83D4F0D6-D3CB-4B61-804A-31B3542E4702}" type="presOf" srcId="{B719ECA5-CE07-4390-9BE8-BE5760F612E9}" destId="{F361079D-1A2D-47EE-80DA-A2A404C6C31D}" srcOrd="0" destOrd="0" presId="urn:microsoft.com/office/officeart/2008/layout/VerticalCurvedList"/>
    <dgm:cxn modelId="{B225F8D6-4819-4749-A1D5-72953CDF6F6A}" srcId="{BD1E25AF-BF7D-48B6-B2EA-FE19B16E87DE}" destId="{B719ECA5-CE07-4390-9BE8-BE5760F612E9}" srcOrd="0" destOrd="0" parTransId="{3E996F6B-DDB2-41AE-8994-5185CA8A68E9}" sibTransId="{A7D45F7D-8A85-4DE9-ADDA-4A29EDF051B7}"/>
    <dgm:cxn modelId="{9B3170DB-82A3-4452-96B5-D17076AD3A20}" srcId="{BD1E25AF-BF7D-48B6-B2EA-FE19B16E87DE}" destId="{CC0FDF95-4AC1-47A3-AEC7-383D71C8278B}" srcOrd="3" destOrd="0" parTransId="{764CD18C-7321-471B-AC86-3E091E41F3D6}" sibTransId="{0A65F1E1-B38F-453B-948E-4FFFF40F325F}"/>
    <dgm:cxn modelId="{C30B9050-41F3-4B37-8D59-860AA89BF61A}" type="presParOf" srcId="{DF008083-3680-4DE9-AF40-2E5E03DDF7D6}" destId="{0A4B09A9-9C3B-4EC1-BAA6-309AF8398579}" srcOrd="0" destOrd="0" presId="urn:microsoft.com/office/officeart/2008/layout/VerticalCurvedList"/>
    <dgm:cxn modelId="{8322F7B0-7242-4729-9517-A9247A6A7951}" type="presParOf" srcId="{0A4B09A9-9C3B-4EC1-BAA6-309AF8398579}" destId="{94361DBF-A24D-4ECD-ADE5-3D6C356FE6CE}" srcOrd="0" destOrd="0" presId="urn:microsoft.com/office/officeart/2008/layout/VerticalCurvedList"/>
    <dgm:cxn modelId="{5AE0FF50-90C8-4DFB-B174-707505D4DCAA}" type="presParOf" srcId="{94361DBF-A24D-4ECD-ADE5-3D6C356FE6CE}" destId="{4583EAC2-FAAF-4E79-8C80-4A3B368757E4}" srcOrd="0" destOrd="0" presId="urn:microsoft.com/office/officeart/2008/layout/VerticalCurvedList"/>
    <dgm:cxn modelId="{A59071E4-2DC0-4422-A4AD-46FA620505E7}" type="presParOf" srcId="{94361DBF-A24D-4ECD-ADE5-3D6C356FE6CE}" destId="{8A6693F0-EFF7-43EA-843C-50EE39D5EF2F}" srcOrd="1" destOrd="0" presId="urn:microsoft.com/office/officeart/2008/layout/VerticalCurvedList"/>
    <dgm:cxn modelId="{036DA270-C1FC-41CC-8B79-5E4AFFA90DB6}" type="presParOf" srcId="{94361DBF-A24D-4ECD-ADE5-3D6C356FE6CE}" destId="{D6F299F9-3BD7-4C7C-9F1C-C7E15DE2E817}" srcOrd="2" destOrd="0" presId="urn:microsoft.com/office/officeart/2008/layout/VerticalCurvedList"/>
    <dgm:cxn modelId="{AFDFF9D0-1472-4551-AE04-A3D3393D0F28}" type="presParOf" srcId="{94361DBF-A24D-4ECD-ADE5-3D6C356FE6CE}" destId="{21CE7F20-9A93-419D-BEF1-940FE1C5E798}" srcOrd="3" destOrd="0" presId="urn:microsoft.com/office/officeart/2008/layout/VerticalCurvedList"/>
    <dgm:cxn modelId="{4E149A1C-8700-4C4A-AEBE-779E859428A4}" type="presParOf" srcId="{0A4B09A9-9C3B-4EC1-BAA6-309AF8398579}" destId="{F361079D-1A2D-47EE-80DA-A2A404C6C31D}" srcOrd="1" destOrd="0" presId="urn:microsoft.com/office/officeart/2008/layout/VerticalCurvedList"/>
    <dgm:cxn modelId="{92C3B285-EF91-4D33-8E1B-36D8E17C03E5}" type="presParOf" srcId="{0A4B09A9-9C3B-4EC1-BAA6-309AF8398579}" destId="{328AEA93-52AA-49E6-BB1A-AC15D7270919}" srcOrd="2" destOrd="0" presId="urn:microsoft.com/office/officeart/2008/layout/VerticalCurvedList"/>
    <dgm:cxn modelId="{940C9230-3E50-4081-B4D2-C08BD1618EDE}" type="presParOf" srcId="{328AEA93-52AA-49E6-BB1A-AC15D7270919}" destId="{D32A56E5-C329-400B-868E-1C9FFD844D1C}" srcOrd="0" destOrd="0" presId="urn:microsoft.com/office/officeart/2008/layout/VerticalCurvedList"/>
    <dgm:cxn modelId="{3A657900-1AD6-41F6-A220-496EFE56C74C}" type="presParOf" srcId="{0A4B09A9-9C3B-4EC1-BAA6-309AF8398579}" destId="{AE7E78DC-4FEF-4315-99F0-3ECF826B7194}" srcOrd="3" destOrd="0" presId="urn:microsoft.com/office/officeart/2008/layout/VerticalCurvedList"/>
    <dgm:cxn modelId="{8CC91CE1-BA38-4372-8A22-2AD854FF642E}" type="presParOf" srcId="{0A4B09A9-9C3B-4EC1-BAA6-309AF8398579}" destId="{0F973EDC-09BC-4D95-B71E-A428CD86A9C6}" srcOrd="4" destOrd="0" presId="urn:microsoft.com/office/officeart/2008/layout/VerticalCurvedList"/>
    <dgm:cxn modelId="{BC301E22-76F9-4AC6-8139-FDAE6494874B}" type="presParOf" srcId="{0F973EDC-09BC-4D95-B71E-A428CD86A9C6}" destId="{F3939FF2-200A-4415-89F4-862D6CBE6894}" srcOrd="0" destOrd="0" presId="urn:microsoft.com/office/officeart/2008/layout/VerticalCurvedList"/>
    <dgm:cxn modelId="{A02EEDB5-E0E8-49E5-A48A-3E3B48D3A6DB}" type="presParOf" srcId="{0A4B09A9-9C3B-4EC1-BAA6-309AF8398579}" destId="{AD819205-5CA6-44D9-A79F-A6628EE8217E}" srcOrd="5" destOrd="0" presId="urn:microsoft.com/office/officeart/2008/layout/VerticalCurvedList"/>
    <dgm:cxn modelId="{E992011C-1D1A-4910-B61C-C06467E120BB}" type="presParOf" srcId="{0A4B09A9-9C3B-4EC1-BAA6-309AF8398579}" destId="{2A5BB2E3-F74C-4DDB-A4AD-A5B566267C8A}" srcOrd="6" destOrd="0" presId="urn:microsoft.com/office/officeart/2008/layout/VerticalCurvedList"/>
    <dgm:cxn modelId="{9405ECA5-516B-4F2C-AB60-E0F3580E9407}" type="presParOf" srcId="{2A5BB2E3-F74C-4DDB-A4AD-A5B566267C8A}" destId="{0389F778-BF28-4C19-A060-E2166FCDAAE8}" srcOrd="0" destOrd="0" presId="urn:microsoft.com/office/officeart/2008/layout/VerticalCurvedList"/>
    <dgm:cxn modelId="{3F7149C0-307A-4C31-91DC-CE32F5229A48}" type="presParOf" srcId="{0A4B09A9-9C3B-4EC1-BAA6-309AF8398579}" destId="{F0379CDD-A7A4-4DFB-9962-623EC8852CCE}" srcOrd="7" destOrd="0" presId="urn:microsoft.com/office/officeart/2008/layout/VerticalCurvedList"/>
    <dgm:cxn modelId="{BFAB948B-BD37-4862-A165-9C1B6508E7C8}" type="presParOf" srcId="{0A4B09A9-9C3B-4EC1-BAA6-309AF8398579}" destId="{4F7ED8F7-2DAF-4862-A2AA-65E588E40AC1}" srcOrd="8" destOrd="0" presId="urn:microsoft.com/office/officeart/2008/layout/VerticalCurvedList"/>
    <dgm:cxn modelId="{F8D378A8-586C-46FE-AF71-D00F4633539B}" type="presParOf" srcId="{4F7ED8F7-2DAF-4862-A2AA-65E588E40AC1}" destId="{7DC3003B-868F-45C8-924D-EB5086E8D50C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5152371B-475E-4E02-9738-5A1F58B4F9BE}" type="doc">
      <dgm:prSet loTypeId="urn:microsoft.com/office/officeart/2005/8/layout/list1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80EE1316-46B8-4784-B93C-F08D2D107BDF}">
      <dgm:prSet phldrT="[Text]"/>
      <dgm:spPr/>
      <dgm:t>
        <a:bodyPr/>
        <a:lstStyle/>
        <a:p>
          <a:r>
            <a:rPr lang="en-US"/>
            <a:t>Building Health Screening Location </a:t>
          </a:r>
        </a:p>
      </dgm:t>
    </dgm:pt>
    <dgm:pt modelId="{170346A2-359E-441D-B39A-E4A7F6925126}" type="parTrans" cxnId="{7164E3D8-6EEC-4A39-AE57-93FB2D3408BD}">
      <dgm:prSet/>
      <dgm:spPr/>
      <dgm:t>
        <a:bodyPr/>
        <a:lstStyle/>
        <a:p>
          <a:endParaRPr lang="en-US"/>
        </a:p>
      </dgm:t>
    </dgm:pt>
    <dgm:pt modelId="{47896FB7-A66F-490E-BD9E-00004407D66A}" type="sibTrans" cxnId="{7164E3D8-6EEC-4A39-AE57-93FB2D3408BD}">
      <dgm:prSet/>
      <dgm:spPr/>
      <dgm:t>
        <a:bodyPr/>
        <a:lstStyle/>
        <a:p>
          <a:endParaRPr lang="en-US"/>
        </a:p>
      </dgm:t>
    </dgm:pt>
    <dgm:pt modelId="{41224BC3-B28E-4984-9025-913497B90591}">
      <dgm:prSet custT="1"/>
      <dgm:spPr/>
      <dgm:t>
        <a:bodyPr/>
        <a:lstStyle/>
        <a:p>
          <a:r>
            <a:rPr lang="en-US" sz="1800"/>
            <a:t>ANSWERS TO INDIVIDUAL HEALTH QUESTIONS</a:t>
          </a:r>
        </a:p>
      </dgm:t>
    </dgm:pt>
    <dgm:pt modelId="{88998AB6-972D-472D-B9E9-3EFBA274C3F9}" type="parTrans" cxnId="{683E9578-1943-4BC0-8FD7-C3FEE70D546B}">
      <dgm:prSet/>
      <dgm:spPr/>
      <dgm:t>
        <a:bodyPr/>
        <a:lstStyle/>
        <a:p>
          <a:endParaRPr lang="en-US"/>
        </a:p>
      </dgm:t>
    </dgm:pt>
    <dgm:pt modelId="{3E1D8FC1-8290-4666-8F3C-4F9DC37C63E6}" type="sibTrans" cxnId="{683E9578-1943-4BC0-8FD7-C3FEE70D546B}">
      <dgm:prSet/>
      <dgm:spPr/>
      <dgm:t>
        <a:bodyPr/>
        <a:lstStyle/>
        <a:p>
          <a:endParaRPr lang="en-US"/>
        </a:p>
      </dgm:t>
    </dgm:pt>
    <dgm:pt modelId="{590C1ECC-F6CB-4DD4-B08D-9434D6C27949}">
      <dgm:prSet phldrT="[Text]" custT="1"/>
      <dgm:spPr/>
      <dgm:t>
        <a:bodyPr/>
        <a:lstStyle/>
        <a:p>
          <a:r>
            <a:rPr lang="en-US" sz="1800"/>
            <a:t>NAME &amp; IF CLEAR TO COME TO CAMPUS</a:t>
          </a:r>
        </a:p>
      </dgm:t>
    </dgm:pt>
    <dgm:pt modelId="{74B7F0B4-F6C2-42B8-9E04-E4B644B3B2B7}" type="parTrans" cxnId="{9AE253F8-CBAE-4745-888D-1B35241D33CD}">
      <dgm:prSet/>
      <dgm:spPr/>
      <dgm:t>
        <a:bodyPr/>
        <a:lstStyle/>
        <a:p>
          <a:endParaRPr lang="en-US"/>
        </a:p>
      </dgm:t>
    </dgm:pt>
    <dgm:pt modelId="{6C9514E0-E1A7-4B8E-903C-4999F7FBF406}" type="sibTrans" cxnId="{9AE253F8-CBAE-4745-888D-1B35241D33CD}">
      <dgm:prSet/>
      <dgm:spPr/>
      <dgm:t>
        <a:bodyPr/>
        <a:lstStyle/>
        <a:p>
          <a:endParaRPr lang="en-US"/>
        </a:p>
      </dgm:t>
    </dgm:pt>
    <dgm:pt modelId="{DA72C808-C88A-4269-BD8E-EE81F3CF90A9}">
      <dgm:prSet phldrT="[Text]" custT="1"/>
      <dgm:spPr/>
      <dgm:t>
        <a:bodyPr/>
        <a:lstStyle/>
        <a:p>
          <a:r>
            <a:rPr lang="en-US" sz="1800"/>
            <a:t>DATE, TIME, LOCATION INFORMATION</a:t>
          </a:r>
        </a:p>
      </dgm:t>
    </dgm:pt>
    <dgm:pt modelId="{E633CE69-1D5E-4195-B341-53B2CB37C1E6}" type="sibTrans" cxnId="{171A2175-3E11-473F-A73A-029AC02FC399}">
      <dgm:prSet/>
      <dgm:spPr/>
      <dgm:t>
        <a:bodyPr/>
        <a:lstStyle/>
        <a:p>
          <a:endParaRPr lang="en-US"/>
        </a:p>
      </dgm:t>
    </dgm:pt>
    <dgm:pt modelId="{A4A8E314-B7AE-4ACA-A218-F445632DC06D}" type="parTrans" cxnId="{171A2175-3E11-473F-A73A-029AC02FC399}">
      <dgm:prSet/>
      <dgm:spPr/>
      <dgm:t>
        <a:bodyPr/>
        <a:lstStyle/>
        <a:p>
          <a:endParaRPr lang="en-US"/>
        </a:p>
      </dgm:t>
    </dgm:pt>
    <dgm:pt modelId="{F764196D-4224-4217-97A0-0661CA173CB0}">
      <dgm:prSet phldrT="[Text]"/>
      <dgm:spPr/>
      <dgm:t>
        <a:bodyPr/>
        <a:lstStyle/>
        <a:p>
          <a:r>
            <a:rPr lang="en-US"/>
            <a:t>Supervisor</a:t>
          </a:r>
        </a:p>
      </dgm:t>
    </dgm:pt>
    <dgm:pt modelId="{7815D802-61BF-4E8D-B05E-DE8BF374CB13}" type="parTrans" cxnId="{D58972E9-284D-465C-AFE7-82CC6B1025EE}">
      <dgm:prSet/>
      <dgm:spPr/>
      <dgm:t>
        <a:bodyPr/>
        <a:lstStyle/>
        <a:p>
          <a:endParaRPr lang="en-US"/>
        </a:p>
      </dgm:t>
    </dgm:pt>
    <dgm:pt modelId="{EC2E1875-2DB7-4BAE-BB69-6D182A66BF5A}" type="sibTrans" cxnId="{D58972E9-284D-465C-AFE7-82CC6B1025EE}">
      <dgm:prSet/>
      <dgm:spPr/>
      <dgm:t>
        <a:bodyPr/>
        <a:lstStyle/>
        <a:p>
          <a:endParaRPr lang="en-US"/>
        </a:p>
      </dgm:t>
    </dgm:pt>
    <dgm:pt modelId="{ED698C7E-BC8D-44FE-A318-480E075268C1}">
      <dgm:prSet phldrT="[Text]"/>
      <dgm:spPr/>
      <dgm:t>
        <a:bodyPr/>
        <a:lstStyle/>
        <a:p>
          <a:r>
            <a:rPr lang="en-US"/>
            <a:t>Campus Operations</a:t>
          </a:r>
        </a:p>
      </dgm:t>
    </dgm:pt>
    <dgm:pt modelId="{687D3DA6-B78D-4125-8B53-760651E741C6}" type="parTrans" cxnId="{1275ACE4-A180-41C0-AF72-4811B33EDC37}">
      <dgm:prSet/>
      <dgm:spPr/>
      <dgm:t>
        <a:bodyPr/>
        <a:lstStyle/>
        <a:p>
          <a:endParaRPr lang="en-US"/>
        </a:p>
      </dgm:t>
    </dgm:pt>
    <dgm:pt modelId="{9FF735E2-D1D6-4C83-BF8E-C13955B72ACF}" type="sibTrans" cxnId="{1275ACE4-A180-41C0-AF72-4811B33EDC37}">
      <dgm:prSet/>
      <dgm:spPr/>
      <dgm:t>
        <a:bodyPr/>
        <a:lstStyle/>
        <a:p>
          <a:endParaRPr lang="en-US"/>
        </a:p>
      </dgm:t>
    </dgm:pt>
    <dgm:pt modelId="{BB0DFA2E-0144-4791-ABC8-EFE67941AFEE}">
      <dgm:prSet phldrT="[Text]"/>
      <dgm:spPr/>
      <dgm:t>
        <a:bodyPr/>
        <a:lstStyle/>
        <a:p>
          <a:r>
            <a:rPr lang="en-US"/>
            <a:t>Supervisor</a:t>
          </a:r>
        </a:p>
      </dgm:t>
    </dgm:pt>
    <dgm:pt modelId="{BC246F30-1C8E-4074-881A-3F102594F081}" type="parTrans" cxnId="{77035771-40DB-4F10-91C9-3EF1AF46BE42}">
      <dgm:prSet/>
      <dgm:spPr/>
      <dgm:t>
        <a:bodyPr/>
        <a:lstStyle/>
        <a:p>
          <a:endParaRPr lang="en-US"/>
        </a:p>
      </dgm:t>
    </dgm:pt>
    <dgm:pt modelId="{C85756E0-3100-415C-BEB1-8F1707376ADB}" type="sibTrans" cxnId="{77035771-40DB-4F10-91C9-3EF1AF46BE42}">
      <dgm:prSet/>
      <dgm:spPr/>
      <dgm:t>
        <a:bodyPr/>
        <a:lstStyle/>
        <a:p>
          <a:endParaRPr lang="en-US"/>
        </a:p>
      </dgm:t>
    </dgm:pt>
    <dgm:pt modelId="{783D016B-C317-430D-BF06-356C4E0A3A17}">
      <dgm:prSet phldrT="[Text]"/>
      <dgm:spPr/>
      <dgm:t>
        <a:bodyPr/>
        <a:lstStyle/>
        <a:p>
          <a:r>
            <a:rPr lang="en-US"/>
            <a:t>Human Resources</a:t>
          </a:r>
        </a:p>
      </dgm:t>
    </dgm:pt>
    <dgm:pt modelId="{21F10123-6270-4958-BF9E-7420CF093A7D}" type="parTrans" cxnId="{038C451B-C2F4-463B-B3C7-3DE725CC50B4}">
      <dgm:prSet/>
      <dgm:spPr/>
      <dgm:t>
        <a:bodyPr/>
        <a:lstStyle/>
        <a:p>
          <a:endParaRPr lang="en-US"/>
        </a:p>
      </dgm:t>
    </dgm:pt>
    <dgm:pt modelId="{973E6244-E563-460E-B1E7-7F497451B4A5}" type="sibTrans" cxnId="{038C451B-C2F4-463B-B3C7-3DE725CC50B4}">
      <dgm:prSet/>
      <dgm:spPr/>
      <dgm:t>
        <a:bodyPr/>
        <a:lstStyle/>
        <a:p>
          <a:endParaRPr lang="en-US"/>
        </a:p>
      </dgm:t>
    </dgm:pt>
    <dgm:pt modelId="{449FE25D-8C55-46AE-9B74-9FAB96A5990B}">
      <dgm:prSet phldrT="[Text]"/>
      <dgm:spPr/>
      <dgm:t>
        <a:bodyPr/>
        <a:lstStyle/>
        <a:p>
          <a:r>
            <a:rPr lang="en-US"/>
            <a:t>Human Resources</a:t>
          </a:r>
        </a:p>
      </dgm:t>
    </dgm:pt>
    <dgm:pt modelId="{CA30BD46-D8AB-4820-A846-76F313E0BB81}" type="parTrans" cxnId="{D706464A-4520-48EB-AC48-1E080310CB5E}">
      <dgm:prSet/>
      <dgm:spPr/>
      <dgm:t>
        <a:bodyPr/>
        <a:lstStyle/>
        <a:p>
          <a:endParaRPr lang="en-US"/>
        </a:p>
      </dgm:t>
    </dgm:pt>
    <dgm:pt modelId="{4762A79F-5BA4-4640-8ACE-F563260A7B73}" type="sibTrans" cxnId="{D706464A-4520-48EB-AC48-1E080310CB5E}">
      <dgm:prSet/>
      <dgm:spPr/>
      <dgm:t>
        <a:bodyPr/>
        <a:lstStyle/>
        <a:p>
          <a:endParaRPr lang="en-US"/>
        </a:p>
      </dgm:t>
    </dgm:pt>
    <dgm:pt modelId="{BCEEB9CB-759F-4383-8357-D78B6DF810A3}">
      <dgm:prSet phldrT="[Text]"/>
      <dgm:spPr/>
      <dgm:t>
        <a:bodyPr/>
        <a:lstStyle/>
        <a:p>
          <a:r>
            <a:rPr lang="en-US"/>
            <a:t>Human Resources</a:t>
          </a:r>
        </a:p>
      </dgm:t>
    </dgm:pt>
    <dgm:pt modelId="{8DEF6875-FCDF-4E04-AA97-35FA292FBFAC}" type="parTrans" cxnId="{67DDBA97-B3C8-438F-9189-56AA41948FD1}">
      <dgm:prSet/>
      <dgm:spPr/>
      <dgm:t>
        <a:bodyPr/>
        <a:lstStyle/>
        <a:p>
          <a:endParaRPr lang="en-US"/>
        </a:p>
      </dgm:t>
    </dgm:pt>
    <dgm:pt modelId="{4C286F7B-1064-4871-86F2-D9F9766B20E9}" type="sibTrans" cxnId="{67DDBA97-B3C8-438F-9189-56AA41948FD1}">
      <dgm:prSet/>
      <dgm:spPr/>
      <dgm:t>
        <a:bodyPr/>
        <a:lstStyle/>
        <a:p>
          <a:endParaRPr lang="en-US"/>
        </a:p>
      </dgm:t>
    </dgm:pt>
    <dgm:pt modelId="{D7357C8F-2CFB-49AF-9201-0899A32B5600}">
      <dgm:prSet phldrT="[Text]"/>
      <dgm:spPr/>
      <dgm:t>
        <a:bodyPr/>
        <a:lstStyle/>
        <a:p>
          <a:r>
            <a:rPr lang="en-US"/>
            <a:t>Building Health Screening Location </a:t>
          </a:r>
        </a:p>
      </dgm:t>
    </dgm:pt>
    <dgm:pt modelId="{0FEF73C9-312D-4853-A2CD-4C33FED04A77}" type="parTrans" cxnId="{4981C192-E260-431E-BD25-DC7EE09A5609}">
      <dgm:prSet/>
      <dgm:spPr/>
      <dgm:t>
        <a:bodyPr/>
        <a:lstStyle/>
        <a:p>
          <a:endParaRPr lang="en-US"/>
        </a:p>
      </dgm:t>
    </dgm:pt>
    <dgm:pt modelId="{CC866115-111C-4D6A-9660-5906696E9396}" type="sibTrans" cxnId="{4981C192-E260-431E-BD25-DC7EE09A5609}">
      <dgm:prSet/>
      <dgm:spPr/>
      <dgm:t>
        <a:bodyPr/>
        <a:lstStyle/>
        <a:p>
          <a:endParaRPr lang="en-US"/>
        </a:p>
      </dgm:t>
    </dgm:pt>
    <dgm:pt modelId="{A421F1A6-2C01-4FE7-A9AE-59E5146EDBD9}" type="pres">
      <dgm:prSet presAssocID="{5152371B-475E-4E02-9738-5A1F58B4F9BE}" presName="linear" presStyleCnt="0">
        <dgm:presLayoutVars>
          <dgm:dir/>
          <dgm:animLvl val="lvl"/>
          <dgm:resizeHandles val="exact"/>
        </dgm:presLayoutVars>
      </dgm:prSet>
      <dgm:spPr/>
    </dgm:pt>
    <dgm:pt modelId="{F3764C0D-2E94-43EE-A081-3235DB8AA2A0}" type="pres">
      <dgm:prSet presAssocID="{DA72C808-C88A-4269-BD8E-EE81F3CF90A9}" presName="parentLin" presStyleCnt="0"/>
      <dgm:spPr/>
    </dgm:pt>
    <dgm:pt modelId="{9E2D3B87-600B-4763-8F7C-C6CE1592217F}" type="pres">
      <dgm:prSet presAssocID="{DA72C808-C88A-4269-BD8E-EE81F3CF90A9}" presName="parentLeftMargin" presStyleLbl="node1" presStyleIdx="0" presStyleCnt="3"/>
      <dgm:spPr/>
    </dgm:pt>
    <dgm:pt modelId="{0B055F2C-768A-4322-AA9A-01B12B14FB52}" type="pres">
      <dgm:prSet presAssocID="{DA72C808-C88A-4269-BD8E-EE81F3CF90A9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AB7574B2-29ED-41F5-826B-552F32BA30CB}" type="pres">
      <dgm:prSet presAssocID="{DA72C808-C88A-4269-BD8E-EE81F3CF90A9}" presName="negativeSpace" presStyleCnt="0"/>
      <dgm:spPr/>
    </dgm:pt>
    <dgm:pt modelId="{398CDDDE-AE1A-4BF6-BE79-64C7ED688CAE}" type="pres">
      <dgm:prSet presAssocID="{DA72C808-C88A-4269-BD8E-EE81F3CF90A9}" presName="childText" presStyleLbl="conFgAcc1" presStyleIdx="0" presStyleCnt="3" custLinFactNeighborY="-21728">
        <dgm:presLayoutVars>
          <dgm:bulletEnabled val="1"/>
        </dgm:presLayoutVars>
      </dgm:prSet>
      <dgm:spPr/>
    </dgm:pt>
    <dgm:pt modelId="{BAD93756-EAC1-44B5-BBC4-FD39437E797F}" type="pres">
      <dgm:prSet presAssocID="{E633CE69-1D5E-4195-B341-53B2CB37C1E6}" presName="spaceBetweenRectangles" presStyleCnt="0"/>
      <dgm:spPr/>
    </dgm:pt>
    <dgm:pt modelId="{1E1E9DAA-73D5-405B-8FDA-0C44A6ED2ED7}" type="pres">
      <dgm:prSet presAssocID="{590C1ECC-F6CB-4DD4-B08D-9434D6C27949}" presName="parentLin" presStyleCnt="0"/>
      <dgm:spPr/>
    </dgm:pt>
    <dgm:pt modelId="{47074A72-E416-4DBF-A5D6-A2881CBC8BCF}" type="pres">
      <dgm:prSet presAssocID="{590C1ECC-F6CB-4DD4-B08D-9434D6C27949}" presName="parentLeftMargin" presStyleLbl="node1" presStyleIdx="0" presStyleCnt="3"/>
      <dgm:spPr/>
    </dgm:pt>
    <dgm:pt modelId="{27A8783B-3A33-4A6E-981E-33745DA1DE7F}" type="pres">
      <dgm:prSet presAssocID="{590C1ECC-F6CB-4DD4-B08D-9434D6C27949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88533071-8749-4CB8-B72D-7643315812EC}" type="pres">
      <dgm:prSet presAssocID="{590C1ECC-F6CB-4DD4-B08D-9434D6C27949}" presName="negativeSpace" presStyleCnt="0"/>
      <dgm:spPr/>
    </dgm:pt>
    <dgm:pt modelId="{540F8B6F-E4EA-4829-A339-B2688B8D2874}" type="pres">
      <dgm:prSet presAssocID="{590C1ECC-F6CB-4DD4-B08D-9434D6C27949}" presName="childText" presStyleLbl="conFgAcc1" presStyleIdx="1" presStyleCnt="3">
        <dgm:presLayoutVars>
          <dgm:bulletEnabled val="1"/>
        </dgm:presLayoutVars>
      </dgm:prSet>
      <dgm:spPr/>
    </dgm:pt>
    <dgm:pt modelId="{2997514B-4B11-4E32-9570-CDAF78497F71}" type="pres">
      <dgm:prSet presAssocID="{6C9514E0-E1A7-4B8E-903C-4999F7FBF406}" presName="spaceBetweenRectangles" presStyleCnt="0"/>
      <dgm:spPr/>
    </dgm:pt>
    <dgm:pt modelId="{4458433D-D9EE-4EDF-9B44-33F906DB2BFB}" type="pres">
      <dgm:prSet presAssocID="{41224BC3-B28E-4984-9025-913497B90591}" presName="parentLin" presStyleCnt="0"/>
      <dgm:spPr/>
    </dgm:pt>
    <dgm:pt modelId="{3F10205B-F1AC-40CB-9129-2D80FA473346}" type="pres">
      <dgm:prSet presAssocID="{41224BC3-B28E-4984-9025-913497B90591}" presName="parentLeftMargin" presStyleLbl="node1" presStyleIdx="1" presStyleCnt="3"/>
      <dgm:spPr/>
    </dgm:pt>
    <dgm:pt modelId="{B8E5553F-8461-4125-8E90-6D9A998AE3DE}" type="pres">
      <dgm:prSet presAssocID="{41224BC3-B28E-4984-9025-913497B90591}" presName="parentText" presStyleLbl="node1" presStyleIdx="2" presStyleCnt="3">
        <dgm:presLayoutVars>
          <dgm:chMax val="0"/>
          <dgm:bulletEnabled val="1"/>
        </dgm:presLayoutVars>
      </dgm:prSet>
      <dgm:spPr/>
    </dgm:pt>
    <dgm:pt modelId="{182B8BFF-D03E-45E5-A347-2821BA4CF97A}" type="pres">
      <dgm:prSet presAssocID="{41224BC3-B28E-4984-9025-913497B90591}" presName="negativeSpace" presStyleCnt="0"/>
      <dgm:spPr/>
    </dgm:pt>
    <dgm:pt modelId="{75AE5E02-F5F2-41EB-8C6E-35416118483E}" type="pres">
      <dgm:prSet presAssocID="{41224BC3-B28E-4984-9025-913497B90591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4D7B2511-7F3F-47ED-BC77-C050BFBE2D12}" type="presOf" srcId="{ED698C7E-BC8D-44FE-A318-480E075268C1}" destId="{398CDDDE-AE1A-4BF6-BE79-64C7ED688CAE}" srcOrd="0" destOrd="0" presId="urn:microsoft.com/office/officeart/2005/8/layout/list1"/>
    <dgm:cxn modelId="{527F7B12-1F8A-492B-8A7C-CA5FE9655842}" type="presOf" srcId="{41224BC3-B28E-4984-9025-913497B90591}" destId="{B8E5553F-8461-4125-8E90-6D9A998AE3DE}" srcOrd="1" destOrd="0" presId="urn:microsoft.com/office/officeart/2005/8/layout/list1"/>
    <dgm:cxn modelId="{038C451B-C2F4-463B-B3C7-3DE725CC50B4}" srcId="{590C1ECC-F6CB-4DD4-B08D-9434D6C27949}" destId="{783D016B-C317-430D-BF06-356C4E0A3A17}" srcOrd="2" destOrd="0" parTransId="{21F10123-6270-4958-BF9E-7420CF093A7D}" sibTransId="{973E6244-E563-460E-B1E7-7F497451B4A5}"/>
    <dgm:cxn modelId="{EE00F51E-F6D6-4B2E-A918-95A4BCE79EF2}" type="presOf" srcId="{BCEEB9CB-759F-4383-8357-D78B6DF810A3}" destId="{75AE5E02-F5F2-41EB-8C6E-35416118483E}" srcOrd="0" destOrd="0" presId="urn:microsoft.com/office/officeart/2005/8/layout/list1"/>
    <dgm:cxn modelId="{CA19404A-8B9A-48AA-B9D1-77F2C636CB5B}" type="presOf" srcId="{590C1ECC-F6CB-4DD4-B08D-9434D6C27949}" destId="{47074A72-E416-4DBF-A5D6-A2881CBC8BCF}" srcOrd="0" destOrd="0" presId="urn:microsoft.com/office/officeart/2005/8/layout/list1"/>
    <dgm:cxn modelId="{D706464A-4520-48EB-AC48-1E080310CB5E}" srcId="{DA72C808-C88A-4269-BD8E-EE81F3CF90A9}" destId="{449FE25D-8C55-46AE-9B74-9FAB96A5990B}" srcOrd="3" destOrd="0" parTransId="{CA30BD46-D8AB-4820-A846-76F313E0BB81}" sibTransId="{4762A79F-5BA4-4640-8ACE-F563260A7B73}"/>
    <dgm:cxn modelId="{9940716A-BAE4-4F50-BF94-59FC72E404DF}" type="presOf" srcId="{5152371B-475E-4E02-9738-5A1F58B4F9BE}" destId="{A421F1A6-2C01-4FE7-A9AE-59E5146EDBD9}" srcOrd="0" destOrd="0" presId="urn:microsoft.com/office/officeart/2005/8/layout/list1"/>
    <dgm:cxn modelId="{B9BBED6E-09D9-4CFC-9BB0-B3834A7FB6B3}" type="presOf" srcId="{41224BC3-B28E-4984-9025-913497B90591}" destId="{3F10205B-F1AC-40CB-9129-2D80FA473346}" srcOrd="0" destOrd="0" presId="urn:microsoft.com/office/officeart/2005/8/layout/list1"/>
    <dgm:cxn modelId="{B5F07350-8554-43CD-A7CD-DCE22226AAC8}" type="presOf" srcId="{F764196D-4224-4217-97A0-0661CA173CB0}" destId="{540F8B6F-E4EA-4829-A339-B2688B8D2874}" srcOrd="0" destOrd="1" presId="urn:microsoft.com/office/officeart/2005/8/layout/list1"/>
    <dgm:cxn modelId="{77035771-40DB-4F10-91C9-3EF1AF46BE42}" srcId="{DA72C808-C88A-4269-BD8E-EE81F3CF90A9}" destId="{BB0DFA2E-0144-4791-ABC8-EFE67941AFEE}" srcOrd="2" destOrd="0" parTransId="{BC246F30-1C8E-4074-881A-3F102594F081}" sibTransId="{C85756E0-3100-415C-BEB1-8F1707376ADB}"/>
    <dgm:cxn modelId="{171A2175-3E11-473F-A73A-029AC02FC399}" srcId="{5152371B-475E-4E02-9738-5A1F58B4F9BE}" destId="{DA72C808-C88A-4269-BD8E-EE81F3CF90A9}" srcOrd="0" destOrd="0" parTransId="{A4A8E314-B7AE-4ACA-A218-F445632DC06D}" sibTransId="{E633CE69-1D5E-4195-B341-53B2CB37C1E6}"/>
    <dgm:cxn modelId="{DE25E875-D699-47EB-A358-B63ED0FBA015}" type="presOf" srcId="{80EE1316-46B8-4784-B93C-F08D2D107BDF}" destId="{540F8B6F-E4EA-4829-A339-B2688B8D2874}" srcOrd="0" destOrd="0" presId="urn:microsoft.com/office/officeart/2005/8/layout/list1"/>
    <dgm:cxn modelId="{683E9578-1943-4BC0-8FD7-C3FEE70D546B}" srcId="{5152371B-475E-4E02-9738-5A1F58B4F9BE}" destId="{41224BC3-B28E-4984-9025-913497B90591}" srcOrd="2" destOrd="0" parTransId="{88998AB6-972D-472D-B9E9-3EFBA274C3F9}" sibTransId="{3E1D8FC1-8290-4666-8F3C-4F9DC37C63E6}"/>
    <dgm:cxn modelId="{C9495E59-1D4D-4869-AC11-B68265556851}" type="presOf" srcId="{DA72C808-C88A-4269-BD8E-EE81F3CF90A9}" destId="{0B055F2C-768A-4322-AA9A-01B12B14FB52}" srcOrd="1" destOrd="0" presId="urn:microsoft.com/office/officeart/2005/8/layout/list1"/>
    <dgm:cxn modelId="{4981C192-E260-431E-BD25-DC7EE09A5609}" srcId="{DA72C808-C88A-4269-BD8E-EE81F3CF90A9}" destId="{D7357C8F-2CFB-49AF-9201-0899A32B5600}" srcOrd="1" destOrd="0" parTransId="{0FEF73C9-312D-4853-A2CD-4C33FED04A77}" sibTransId="{CC866115-111C-4D6A-9660-5906696E9396}"/>
    <dgm:cxn modelId="{67DDBA97-B3C8-438F-9189-56AA41948FD1}" srcId="{41224BC3-B28E-4984-9025-913497B90591}" destId="{BCEEB9CB-759F-4383-8357-D78B6DF810A3}" srcOrd="0" destOrd="0" parTransId="{8DEF6875-FCDF-4E04-AA97-35FA292FBFAC}" sibTransId="{4C286F7B-1064-4871-86F2-D9F9766B20E9}"/>
    <dgm:cxn modelId="{D8938EA7-1DD0-4BAA-80BB-6BCC52A843E7}" type="presOf" srcId="{BB0DFA2E-0144-4791-ABC8-EFE67941AFEE}" destId="{398CDDDE-AE1A-4BF6-BE79-64C7ED688CAE}" srcOrd="0" destOrd="2" presId="urn:microsoft.com/office/officeart/2005/8/layout/list1"/>
    <dgm:cxn modelId="{A74E75D4-85D5-4318-A7E8-FE5C61D8FCA6}" type="presOf" srcId="{449FE25D-8C55-46AE-9B74-9FAB96A5990B}" destId="{398CDDDE-AE1A-4BF6-BE79-64C7ED688CAE}" srcOrd="0" destOrd="3" presId="urn:microsoft.com/office/officeart/2005/8/layout/list1"/>
    <dgm:cxn modelId="{7164E3D8-6EEC-4A39-AE57-93FB2D3408BD}" srcId="{590C1ECC-F6CB-4DD4-B08D-9434D6C27949}" destId="{80EE1316-46B8-4784-B93C-F08D2D107BDF}" srcOrd="0" destOrd="0" parTransId="{170346A2-359E-441D-B39A-E4A7F6925126}" sibTransId="{47896FB7-A66F-490E-BD9E-00004407D66A}"/>
    <dgm:cxn modelId="{61C5AADD-C360-497B-A616-2755B174A27E}" type="presOf" srcId="{DA72C808-C88A-4269-BD8E-EE81F3CF90A9}" destId="{9E2D3B87-600B-4763-8F7C-C6CE1592217F}" srcOrd="0" destOrd="0" presId="urn:microsoft.com/office/officeart/2005/8/layout/list1"/>
    <dgm:cxn modelId="{1275ACE4-A180-41C0-AF72-4811B33EDC37}" srcId="{DA72C808-C88A-4269-BD8E-EE81F3CF90A9}" destId="{ED698C7E-BC8D-44FE-A318-480E075268C1}" srcOrd="0" destOrd="0" parTransId="{687D3DA6-B78D-4125-8B53-760651E741C6}" sibTransId="{9FF735E2-D1D6-4C83-BF8E-C13955B72ACF}"/>
    <dgm:cxn modelId="{D58972E9-284D-465C-AFE7-82CC6B1025EE}" srcId="{590C1ECC-F6CB-4DD4-B08D-9434D6C27949}" destId="{F764196D-4224-4217-97A0-0661CA173CB0}" srcOrd="1" destOrd="0" parTransId="{7815D802-61BF-4E8D-B05E-DE8BF374CB13}" sibTransId="{EC2E1875-2DB7-4BAE-BB69-6D182A66BF5A}"/>
    <dgm:cxn modelId="{E7FA61EA-1DB2-47D3-AE92-262085504412}" type="presOf" srcId="{783D016B-C317-430D-BF06-356C4E0A3A17}" destId="{540F8B6F-E4EA-4829-A339-B2688B8D2874}" srcOrd="0" destOrd="2" presId="urn:microsoft.com/office/officeart/2005/8/layout/list1"/>
    <dgm:cxn modelId="{9AE253F8-CBAE-4745-888D-1B35241D33CD}" srcId="{5152371B-475E-4E02-9738-5A1F58B4F9BE}" destId="{590C1ECC-F6CB-4DD4-B08D-9434D6C27949}" srcOrd="1" destOrd="0" parTransId="{74B7F0B4-F6C2-42B8-9E04-E4B644B3B2B7}" sibTransId="{6C9514E0-E1A7-4B8E-903C-4999F7FBF406}"/>
    <dgm:cxn modelId="{DA1CF5F9-B2DC-4587-B348-AC46BB0F4074}" type="presOf" srcId="{590C1ECC-F6CB-4DD4-B08D-9434D6C27949}" destId="{27A8783B-3A33-4A6E-981E-33745DA1DE7F}" srcOrd="1" destOrd="0" presId="urn:microsoft.com/office/officeart/2005/8/layout/list1"/>
    <dgm:cxn modelId="{130353FB-A31B-423D-BCEA-A1EEB423CD8A}" type="presOf" srcId="{D7357C8F-2CFB-49AF-9201-0899A32B5600}" destId="{398CDDDE-AE1A-4BF6-BE79-64C7ED688CAE}" srcOrd="0" destOrd="1" presId="urn:microsoft.com/office/officeart/2005/8/layout/list1"/>
    <dgm:cxn modelId="{8AECA773-8ADD-47F9-B5D8-21B2D8613EB2}" type="presParOf" srcId="{A421F1A6-2C01-4FE7-A9AE-59E5146EDBD9}" destId="{F3764C0D-2E94-43EE-A081-3235DB8AA2A0}" srcOrd="0" destOrd="0" presId="urn:microsoft.com/office/officeart/2005/8/layout/list1"/>
    <dgm:cxn modelId="{785E1DC1-81F7-4A14-8DC3-4DA2A423784D}" type="presParOf" srcId="{F3764C0D-2E94-43EE-A081-3235DB8AA2A0}" destId="{9E2D3B87-600B-4763-8F7C-C6CE1592217F}" srcOrd="0" destOrd="0" presId="urn:microsoft.com/office/officeart/2005/8/layout/list1"/>
    <dgm:cxn modelId="{24EAE522-B4B1-4304-828D-115CFFE6CA84}" type="presParOf" srcId="{F3764C0D-2E94-43EE-A081-3235DB8AA2A0}" destId="{0B055F2C-768A-4322-AA9A-01B12B14FB52}" srcOrd="1" destOrd="0" presId="urn:microsoft.com/office/officeart/2005/8/layout/list1"/>
    <dgm:cxn modelId="{2E943369-BB7C-4928-A82B-6D46E51F06C9}" type="presParOf" srcId="{A421F1A6-2C01-4FE7-A9AE-59E5146EDBD9}" destId="{AB7574B2-29ED-41F5-826B-552F32BA30CB}" srcOrd="1" destOrd="0" presId="urn:microsoft.com/office/officeart/2005/8/layout/list1"/>
    <dgm:cxn modelId="{902A5AB2-BE87-45B8-A64C-5E2F3F96BAA4}" type="presParOf" srcId="{A421F1A6-2C01-4FE7-A9AE-59E5146EDBD9}" destId="{398CDDDE-AE1A-4BF6-BE79-64C7ED688CAE}" srcOrd="2" destOrd="0" presId="urn:microsoft.com/office/officeart/2005/8/layout/list1"/>
    <dgm:cxn modelId="{67D6B331-556A-43D1-8E09-0523A70CAF99}" type="presParOf" srcId="{A421F1A6-2C01-4FE7-A9AE-59E5146EDBD9}" destId="{BAD93756-EAC1-44B5-BBC4-FD39437E797F}" srcOrd="3" destOrd="0" presId="urn:microsoft.com/office/officeart/2005/8/layout/list1"/>
    <dgm:cxn modelId="{F6C3397D-4DFD-4487-A926-150160AA7199}" type="presParOf" srcId="{A421F1A6-2C01-4FE7-A9AE-59E5146EDBD9}" destId="{1E1E9DAA-73D5-405B-8FDA-0C44A6ED2ED7}" srcOrd="4" destOrd="0" presId="urn:microsoft.com/office/officeart/2005/8/layout/list1"/>
    <dgm:cxn modelId="{DD5C34C3-0DE2-4C85-9A2A-46B38958401A}" type="presParOf" srcId="{1E1E9DAA-73D5-405B-8FDA-0C44A6ED2ED7}" destId="{47074A72-E416-4DBF-A5D6-A2881CBC8BCF}" srcOrd="0" destOrd="0" presId="urn:microsoft.com/office/officeart/2005/8/layout/list1"/>
    <dgm:cxn modelId="{C8E20124-2EAB-4710-B3A3-88CAA1BF9E7E}" type="presParOf" srcId="{1E1E9DAA-73D5-405B-8FDA-0C44A6ED2ED7}" destId="{27A8783B-3A33-4A6E-981E-33745DA1DE7F}" srcOrd="1" destOrd="0" presId="urn:microsoft.com/office/officeart/2005/8/layout/list1"/>
    <dgm:cxn modelId="{6D32E66D-18EC-48F2-9FAD-CF9F454BB7F7}" type="presParOf" srcId="{A421F1A6-2C01-4FE7-A9AE-59E5146EDBD9}" destId="{88533071-8749-4CB8-B72D-7643315812EC}" srcOrd="5" destOrd="0" presId="urn:microsoft.com/office/officeart/2005/8/layout/list1"/>
    <dgm:cxn modelId="{03BC9E7A-C8EA-41EA-81E1-0B3DD5FDEC6B}" type="presParOf" srcId="{A421F1A6-2C01-4FE7-A9AE-59E5146EDBD9}" destId="{540F8B6F-E4EA-4829-A339-B2688B8D2874}" srcOrd="6" destOrd="0" presId="urn:microsoft.com/office/officeart/2005/8/layout/list1"/>
    <dgm:cxn modelId="{36A3E934-C459-4294-A497-8719C2AAAAC0}" type="presParOf" srcId="{A421F1A6-2C01-4FE7-A9AE-59E5146EDBD9}" destId="{2997514B-4B11-4E32-9570-CDAF78497F71}" srcOrd="7" destOrd="0" presId="urn:microsoft.com/office/officeart/2005/8/layout/list1"/>
    <dgm:cxn modelId="{58343EB1-F71D-4428-ACD9-67D7BDCFCA32}" type="presParOf" srcId="{A421F1A6-2C01-4FE7-A9AE-59E5146EDBD9}" destId="{4458433D-D9EE-4EDF-9B44-33F906DB2BFB}" srcOrd="8" destOrd="0" presId="urn:microsoft.com/office/officeart/2005/8/layout/list1"/>
    <dgm:cxn modelId="{3F800B30-FF34-4153-A249-81A3BF526CE3}" type="presParOf" srcId="{4458433D-D9EE-4EDF-9B44-33F906DB2BFB}" destId="{3F10205B-F1AC-40CB-9129-2D80FA473346}" srcOrd="0" destOrd="0" presId="urn:microsoft.com/office/officeart/2005/8/layout/list1"/>
    <dgm:cxn modelId="{9235563F-94E1-4E75-AA66-3F9FCCA354A3}" type="presParOf" srcId="{4458433D-D9EE-4EDF-9B44-33F906DB2BFB}" destId="{B8E5553F-8461-4125-8E90-6D9A998AE3DE}" srcOrd="1" destOrd="0" presId="urn:microsoft.com/office/officeart/2005/8/layout/list1"/>
    <dgm:cxn modelId="{B438A40F-FDD1-4F1C-BF0E-F524BD8BE740}" type="presParOf" srcId="{A421F1A6-2C01-4FE7-A9AE-59E5146EDBD9}" destId="{182B8BFF-D03E-45E5-A347-2821BA4CF97A}" srcOrd="9" destOrd="0" presId="urn:microsoft.com/office/officeart/2005/8/layout/list1"/>
    <dgm:cxn modelId="{24819289-5D4E-4DF1-B70E-7E7DA97C40A2}" type="presParOf" srcId="{A421F1A6-2C01-4FE7-A9AE-59E5146EDBD9}" destId="{75AE5E02-F5F2-41EB-8C6E-35416118483E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4177B8B8-6C54-4589-83F1-213F3C8E12B4}" type="doc">
      <dgm:prSet loTypeId="urn:microsoft.com/office/officeart/2008/layout/VerticalCurvedList" loCatId="list" qsTypeId="urn:microsoft.com/office/officeart/2005/8/quickstyle/simple1" qsCatId="simple" csTypeId="urn:microsoft.com/office/officeart/2005/8/colors/colorful2" csCatId="colorful" phldr="1"/>
      <dgm:spPr/>
    </dgm:pt>
    <dgm:pt modelId="{9464DCDC-CE67-41A8-89DA-B44572C63A8B}">
      <dgm:prSet phldrT="[Text]" custT="1"/>
      <dgm:spPr/>
      <dgm:t>
        <a:bodyPr/>
        <a:lstStyle/>
        <a:p>
          <a:pPr rtl="0"/>
          <a:r>
            <a:rPr lang="en-US" sz="1600" kern="1200" dirty="0"/>
            <a:t>Direct the employee to stay home until they are cleared to return by </a:t>
          </a:r>
          <a:r>
            <a:rPr lang="en-US" sz="1600" kern="1200" dirty="0">
              <a:solidFill>
                <a:prstClr val="white"/>
              </a:solidFill>
              <a:latin typeface="Calibri" panose="020F0502020204030204"/>
              <a:ea typeface="+mn-ea"/>
              <a:cs typeface="+mn-cs"/>
            </a:rPr>
            <a:t>appropriate medical authorities and </a:t>
          </a:r>
          <a:r>
            <a:rPr lang="en-US" sz="1600" kern="1200" dirty="0"/>
            <a:t>HR.</a:t>
          </a:r>
        </a:p>
      </dgm:t>
    </dgm:pt>
    <dgm:pt modelId="{D5D5CD0F-4C87-4396-91E8-832FCD766F91}" type="parTrans" cxnId="{ACD9E255-4CC3-4513-8AF4-776CFB912C42}">
      <dgm:prSet/>
      <dgm:spPr/>
      <dgm:t>
        <a:bodyPr/>
        <a:lstStyle/>
        <a:p>
          <a:endParaRPr lang="en-US"/>
        </a:p>
      </dgm:t>
    </dgm:pt>
    <dgm:pt modelId="{D91DDD7E-1D32-44FA-9016-AE4FD24C1971}" type="sibTrans" cxnId="{ACD9E255-4CC3-4513-8AF4-776CFB912C42}">
      <dgm:prSet/>
      <dgm:spPr/>
      <dgm:t>
        <a:bodyPr/>
        <a:lstStyle/>
        <a:p>
          <a:endParaRPr lang="en-US"/>
        </a:p>
      </dgm:t>
    </dgm:pt>
    <dgm:pt modelId="{9E83ACE1-3793-41BE-8ADC-EBD379CEDCF0}">
      <dgm:prSet/>
      <dgm:spPr/>
      <dgm:t>
        <a:bodyPr/>
        <a:lstStyle/>
        <a:p>
          <a:r>
            <a:rPr lang="en-US"/>
            <a:t>Direct the employee to contact Human Resources.</a:t>
          </a:r>
        </a:p>
      </dgm:t>
    </dgm:pt>
    <dgm:pt modelId="{FBF0B1D3-6718-4830-9AA2-D98DAB14884B}" type="parTrans" cxnId="{7F61C4AC-7F5F-4D9B-8508-642A04A89D49}">
      <dgm:prSet/>
      <dgm:spPr/>
      <dgm:t>
        <a:bodyPr/>
        <a:lstStyle/>
        <a:p>
          <a:endParaRPr lang="en-US"/>
        </a:p>
      </dgm:t>
    </dgm:pt>
    <dgm:pt modelId="{20595C02-C9DC-4FB9-8D79-7A1352BE0F4B}" type="sibTrans" cxnId="{7F61C4AC-7F5F-4D9B-8508-642A04A89D49}">
      <dgm:prSet/>
      <dgm:spPr/>
      <dgm:t>
        <a:bodyPr/>
        <a:lstStyle/>
        <a:p>
          <a:endParaRPr lang="en-US"/>
        </a:p>
      </dgm:t>
    </dgm:pt>
    <dgm:pt modelId="{8EDAF48E-8C2D-4CA6-974B-F7A7BD9A6F4E}">
      <dgm:prSet/>
      <dgm:spPr/>
      <dgm:t>
        <a:bodyPr/>
        <a:lstStyle/>
        <a:p>
          <a:r>
            <a:rPr lang="en-US"/>
            <a:t>Ask the employee to complete a COVID-19 Report Form located at </a:t>
          </a:r>
          <a:r>
            <a:rPr lang="en-US" dirty="0">
              <a:hlinkClick xmlns:r="http://schemas.openxmlformats.org/officeDocument/2006/relationships" r:id="rId1"/>
            </a:rPr>
            <a:t>www.bellevuecollege.edu/reportconcern</a:t>
          </a:r>
          <a:r>
            <a:rPr lang="en-US"/>
            <a:t>. This form routes to Human Resources.</a:t>
          </a:r>
        </a:p>
      </dgm:t>
    </dgm:pt>
    <dgm:pt modelId="{EB20E46B-4FCE-41D5-A6C2-A896EB9173FE}" type="parTrans" cxnId="{724880CB-0046-4724-9693-91DC3A3D3EAB}">
      <dgm:prSet/>
      <dgm:spPr/>
      <dgm:t>
        <a:bodyPr/>
        <a:lstStyle/>
        <a:p>
          <a:endParaRPr lang="en-US"/>
        </a:p>
      </dgm:t>
    </dgm:pt>
    <dgm:pt modelId="{1FC9D9E5-D826-4711-978D-5D7B5AB61B4D}" type="sibTrans" cxnId="{724880CB-0046-4724-9693-91DC3A3D3EAB}">
      <dgm:prSet/>
      <dgm:spPr/>
      <dgm:t>
        <a:bodyPr/>
        <a:lstStyle/>
        <a:p>
          <a:endParaRPr lang="en-US"/>
        </a:p>
      </dgm:t>
    </dgm:pt>
    <dgm:pt modelId="{4D2E2B93-2B41-40BA-89E4-C63690DB1471}">
      <dgm:prSet/>
      <dgm:spPr/>
      <dgm:t>
        <a:bodyPr/>
        <a:lstStyle/>
        <a:p>
          <a:r>
            <a:rPr lang="en-US"/>
            <a:t>Maintain privacy.</a:t>
          </a:r>
        </a:p>
      </dgm:t>
    </dgm:pt>
    <dgm:pt modelId="{EE66F0E3-6A5D-4EBC-9767-833AE367BB2C}" type="parTrans" cxnId="{24ECBA9C-6DC6-41DE-8EFD-9E3F3763DBAC}">
      <dgm:prSet/>
      <dgm:spPr/>
      <dgm:t>
        <a:bodyPr/>
        <a:lstStyle/>
        <a:p>
          <a:endParaRPr lang="en-US"/>
        </a:p>
      </dgm:t>
    </dgm:pt>
    <dgm:pt modelId="{FC3E0AF5-2ABA-48C2-B8F0-1E33430F21E1}" type="sibTrans" cxnId="{24ECBA9C-6DC6-41DE-8EFD-9E3F3763DBAC}">
      <dgm:prSet/>
      <dgm:spPr/>
      <dgm:t>
        <a:bodyPr/>
        <a:lstStyle/>
        <a:p>
          <a:endParaRPr lang="en-US"/>
        </a:p>
      </dgm:t>
    </dgm:pt>
    <dgm:pt modelId="{CCE5499C-5720-49F5-BDF3-A3B079A9B9BE}" type="pres">
      <dgm:prSet presAssocID="{4177B8B8-6C54-4589-83F1-213F3C8E12B4}" presName="Name0" presStyleCnt="0">
        <dgm:presLayoutVars>
          <dgm:chMax val="7"/>
          <dgm:chPref val="7"/>
          <dgm:dir/>
        </dgm:presLayoutVars>
      </dgm:prSet>
      <dgm:spPr/>
    </dgm:pt>
    <dgm:pt modelId="{61F4DA77-332C-4711-B9C1-0097BDBE2FD5}" type="pres">
      <dgm:prSet presAssocID="{4177B8B8-6C54-4589-83F1-213F3C8E12B4}" presName="Name1" presStyleCnt="0"/>
      <dgm:spPr/>
    </dgm:pt>
    <dgm:pt modelId="{147ABECC-A1EC-4236-A75D-C0C5FE28C3B9}" type="pres">
      <dgm:prSet presAssocID="{4177B8B8-6C54-4589-83F1-213F3C8E12B4}" presName="cycle" presStyleCnt="0"/>
      <dgm:spPr/>
    </dgm:pt>
    <dgm:pt modelId="{45BE4D25-BB6F-47EB-8476-C82F40709919}" type="pres">
      <dgm:prSet presAssocID="{4177B8B8-6C54-4589-83F1-213F3C8E12B4}" presName="srcNode" presStyleLbl="node1" presStyleIdx="0" presStyleCnt="4"/>
      <dgm:spPr/>
    </dgm:pt>
    <dgm:pt modelId="{DAF4FFE3-6AD2-4B65-9A29-4B149181BF36}" type="pres">
      <dgm:prSet presAssocID="{4177B8B8-6C54-4589-83F1-213F3C8E12B4}" presName="conn" presStyleLbl="parChTrans1D2" presStyleIdx="0" presStyleCnt="1"/>
      <dgm:spPr/>
    </dgm:pt>
    <dgm:pt modelId="{40955BFA-B0BD-468A-A97E-7D7DF8E845AD}" type="pres">
      <dgm:prSet presAssocID="{4177B8B8-6C54-4589-83F1-213F3C8E12B4}" presName="extraNode" presStyleLbl="node1" presStyleIdx="0" presStyleCnt="4"/>
      <dgm:spPr/>
    </dgm:pt>
    <dgm:pt modelId="{08D63A0A-3FC5-46DA-ACA5-A70FC45AC849}" type="pres">
      <dgm:prSet presAssocID="{4177B8B8-6C54-4589-83F1-213F3C8E12B4}" presName="dstNode" presStyleLbl="node1" presStyleIdx="0" presStyleCnt="4"/>
      <dgm:spPr/>
    </dgm:pt>
    <dgm:pt modelId="{D6587695-0325-4F7A-B4AE-9372593F521C}" type="pres">
      <dgm:prSet presAssocID="{9464DCDC-CE67-41A8-89DA-B44572C63A8B}" presName="text_1" presStyleLbl="node1" presStyleIdx="0" presStyleCnt="4">
        <dgm:presLayoutVars>
          <dgm:bulletEnabled val="1"/>
        </dgm:presLayoutVars>
      </dgm:prSet>
      <dgm:spPr/>
    </dgm:pt>
    <dgm:pt modelId="{CA13B3EC-C454-44D0-8742-21718C0B7D2B}" type="pres">
      <dgm:prSet presAssocID="{9464DCDC-CE67-41A8-89DA-B44572C63A8B}" presName="accent_1" presStyleCnt="0"/>
      <dgm:spPr/>
    </dgm:pt>
    <dgm:pt modelId="{CE9E9A39-EE08-48B6-8811-6E03A4E782A5}" type="pres">
      <dgm:prSet presAssocID="{9464DCDC-CE67-41A8-89DA-B44572C63A8B}" presName="accentRepeatNode" presStyleLbl="solidFgAcc1" presStyleIdx="0" presStyleCnt="4"/>
      <dgm:spPr/>
    </dgm:pt>
    <dgm:pt modelId="{645ACB95-B28F-488E-95DC-BAB385029A3B}" type="pres">
      <dgm:prSet presAssocID="{8EDAF48E-8C2D-4CA6-974B-F7A7BD9A6F4E}" presName="text_2" presStyleLbl="node1" presStyleIdx="1" presStyleCnt="4" custLinFactNeighborY="4620">
        <dgm:presLayoutVars>
          <dgm:bulletEnabled val="1"/>
        </dgm:presLayoutVars>
      </dgm:prSet>
      <dgm:spPr/>
    </dgm:pt>
    <dgm:pt modelId="{890EAF9B-52FB-4367-8849-4DD472D550F9}" type="pres">
      <dgm:prSet presAssocID="{8EDAF48E-8C2D-4CA6-974B-F7A7BD9A6F4E}" presName="accent_2" presStyleCnt="0"/>
      <dgm:spPr/>
    </dgm:pt>
    <dgm:pt modelId="{11E58FCC-3046-4E5C-BB77-E362EBEA7CFE}" type="pres">
      <dgm:prSet presAssocID="{8EDAF48E-8C2D-4CA6-974B-F7A7BD9A6F4E}" presName="accentRepeatNode" presStyleLbl="solidFgAcc1" presStyleIdx="1" presStyleCnt="4"/>
      <dgm:spPr/>
    </dgm:pt>
    <dgm:pt modelId="{959A3659-9950-4E89-9AAB-36A319F233B7}" type="pres">
      <dgm:prSet presAssocID="{9E83ACE1-3793-41BE-8ADC-EBD379CEDCF0}" presName="text_3" presStyleLbl="node1" presStyleIdx="2" presStyleCnt="4">
        <dgm:presLayoutVars>
          <dgm:bulletEnabled val="1"/>
        </dgm:presLayoutVars>
      </dgm:prSet>
      <dgm:spPr/>
    </dgm:pt>
    <dgm:pt modelId="{E45327DB-18AF-45D2-A173-BE886106B330}" type="pres">
      <dgm:prSet presAssocID="{9E83ACE1-3793-41BE-8ADC-EBD379CEDCF0}" presName="accent_3" presStyleCnt="0"/>
      <dgm:spPr/>
    </dgm:pt>
    <dgm:pt modelId="{6A5065DA-1873-4A1D-8F72-44D378BF199E}" type="pres">
      <dgm:prSet presAssocID="{9E83ACE1-3793-41BE-8ADC-EBD379CEDCF0}" presName="accentRepeatNode" presStyleLbl="solidFgAcc1" presStyleIdx="2" presStyleCnt="4"/>
      <dgm:spPr/>
    </dgm:pt>
    <dgm:pt modelId="{00B1BEBA-86BB-4C43-B993-065532532DD0}" type="pres">
      <dgm:prSet presAssocID="{4D2E2B93-2B41-40BA-89E4-C63690DB1471}" presName="text_4" presStyleLbl="node1" presStyleIdx="3" presStyleCnt="4">
        <dgm:presLayoutVars>
          <dgm:bulletEnabled val="1"/>
        </dgm:presLayoutVars>
      </dgm:prSet>
      <dgm:spPr/>
    </dgm:pt>
    <dgm:pt modelId="{BDB5A5F4-7022-435E-A0A7-E3DC333DFD62}" type="pres">
      <dgm:prSet presAssocID="{4D2E2B93-2B41-40BA-89E4-C63690DB1471}" presName="accent_4" presStyleCnt="0"/>
      <dgm:spPr/>
    </dgm:pt>
    <dgm:pt modelId="{8BC058D6-F8CC-4AA5-B1AF-51ACFA7A3834}" type="pres">
      <dgm:prSet presAssocID="{4D2E2B93-2B41-40BA-89E4-C63690DB1471}" presName="accentRepeatNode" presStyleLbl="solidFgAcc1" presStyleIdx="3" presStyleCnt="4"/>
      <dgm:spPr/>
    </dgm:pt>
  </dgm:ptLst>
  <dgm:cxnLst>
    <dgm:cxn modelId="{7AFE8A14-B17B-4E4D-98EC-F0439E33AE7E}" type="presOf" srcId="{4D2E2B93-2B41-40BA-89E4-C63690DB1471}" destId="{00B1BEBA-86BB-4C43-B993-065532532DD0}" srcOrd="0" destOrd="0" presId="urn:microsoft.com/office/officeart/2008/layout/VerticalCurvedList"/>
    <dgm:cxn modelId="{649D2472-73B9-4931-9297-7212D5A740AE}" type="presOf" srcId="{8EDAF48E-8C2D-4CA6-974B-F7A7BD9A6F4E}" destId="{645ACB95-B28F-488E-95DC-BAB385029A3B}" srcOrd="0" destOrd="0" presId="urn:microsoft.com/office/officeart/2008/layout/VerticalCurvedList"/>
    <dgm:cxn modelId="{D450CD74-BEC2-4D4E-8BB8-DA85280354EB}" type="presOf" srcId="{D91DDD7E-1D32-44FA-9016-AE4FD24C1971}" destId="{DAF4FFE3-6AD2-4B65-9A29-4B149181BF36}" srcOrd="0" destOrd="0" presId="urn:microsoft.com/office/officeart/2008/layout/VerticalCurvedList"/>
    <dgm:cxn modelId="{ACD9E255-4CC3-4513-8AF4-776CFB912C42}" srcId="{4177B8B8-6C54-4589-83F1-213F3C8E12B4}" destId="{9464DCDC-CE67-41A8-89DA-B44572C63A8B}" srcOrd="0" destOrd="0" parTransId="{D5D5CD0F-4C87-4396-91E8-832FCD766F91}" sibTransId="{D91DDD7E-1D32-44FA-9016-AE4FD24C1971}"/>
    <dgm:cxn modelId="{0A4D357C-BFDA-4CF8-A8D4-488E33E498BC}" type="presOf" srcId="{9464DCDC-CE67-41A8-89DA-B44572C63A8B}" destId="{D6587695-0325-4F7A-B4AE-9372593F521C}" srcOrd="0" destOrd="0" presId="urn:microsoft.com/office/officeart/2008/layout/VerticalCurvedList"/>
    <dgm:cxn modelId="{EC91C192-1E45-467A-B1C3-A806CD325B82}" type="presOf" srcId="{9E83ACE1-3793-41BE-8ADC-EBD379CEDCF0}" destId="{959A3659-9950-4E89-9AAB-36A319F233B7}" srcOrd="0" destOrd="0" presId="urn:microsoft.com/office/officeart/2008/layout/VerticalCurvedList"/>
    <dgm:cxn modelId="{24ECBA9C-6DC6-41DE-8EFD-9E3F3763DBAC}" srcId="{4177B8B8-6C54-4589-83F1-213F3C8E12B4}" destId="{4D2E2B93-2B41-40BA-89E4-C63690DB1471}" srcOrd="3" destOrd="0" parTransId="{EE66F0E3-6A5D-4EBC-9767-833AE367BB2C}" sibTransId="{FC3E0AF5-2ABA-48C2-B8F0-1E33430F21E1}"/>
    <dgm:cxn modelId="{7F61C4AC-7F5F-4D9B-8508-642A04A89D49}" srcId="{4177B8B8-6C54-4589-83F1-213F3C8E12B4}" destId="{9E83ACE1-3793-41BE-8ADC-EBD379CEDCF0}" srcOrd="2" destOrd="0" parTransId="{FBF0B1D3-6718-4830-9AA2-D98DAB14884B}" sibTransId="{20595C02-C9DC-4FB9-8D79-7A1352BE0F4B}"/>
    <dgm:cxn modelId="{724880CB-0046-4724-9693-91DC3A3D3EAB}" srcId="{4177B8B8-6C54-4589-83F1-213F3C8E12B4}" destId="{8EDAF48E-8C2D-4CA6-974B-F7A7BD9A6F4E}" srcOrd="1" destOrd="0" parTransId="{EB20E46B-4FCE-41D5-A6C2-A896EB9173FE}" sibTransId="{1FC9D9E5-D826-4711-978D-5D7B5AB61B4D}"/>
    <dgm:cxn modelId="{25EDDBED-6D95-47F5-ABA8-1C18745DB56E}" type="presOf" srcId="{4177B8B8-6C54-4589-83F1-213F3C8E12B4}" destId="{CCE5499C-5720-49F5-BDF3-A3B079A9B9BE}" srcOrd="0" destOrd="0" presId="urn:microsoft.com/office/officeart/2008/layout/VerticalCurvedList"/>
    <dgm:cxn modelId="{070B115B-7488-48D3-9F50-73C0D1B9A23C}" type="presParOf" srcId="{CCE5499C-5720-49F5-BDF3-A3B079A9B9BE}" destId="{61F4DA77-332C-4711-B9C1-0097BDBE2FD5}" srcOrd="0" destOrd="0" presId="urn:microsoft.com/office/officeart/2008/layout/VerticalCurvedList"/>
    <dgm:cxn modelId="{F447EC1B-2199-4236-AEF7-1ABE915BE771}" type="presParOf" srcId="{61F4DA77-332C-4711-B9C1-0097BDBE2FD5}" destId="{147ABECC-A1EC-4236-A75D-C0C5FE28C3B9}" srcOrd="0" destOrd="0" presId="urn:microsoft.com/office/officeart/2008/layout/VerticalCurvedList"/>
    <dgm:cxn modelId="{55C8D98D-2CEF-4837-BC03-C0CDE18DBD1A}" type="presParOf" srcId="{147ABECC-A1EC-4236-A75D-C0C5FE28C3B9}" destId="{45BE4D25-BB6F-47EB-8476-C82F40709919}" srcOrd="0" destOrd="0" presId="urn:microsoft.com/office/officeart/2008/layout/VerticalCurvedList"/>
    <dgm:cxn modelId="{BCBA944A-4169-465E-BBE6-BDFA822A20BE}" type="presParOf" srcId="{147ABECC-A1EC-4236-A75D-C0C5FE28C3B9}" destId="{DAF4FFE3-6AD2-4B65-9A29-4B149181BF36}" srcOrd="1" destOrd="0" presId="urn:microsoft.com/office/officeart/2008/layout/VerticalCurvedList"/>
    <dgm:cxn modelId="{8129F3FD-D4D1-4941-9C91-083CE41F58CE}" type="presParOf" srcId="{147ABECC-A1EC-4236-A75D-C0C5FE28C3B9}" destId="{40955BFA-B0BD-468A-A97E-7D7DF8E845AD}" srcOrd="2" destOrd="0" presId="urn:microsoft.com/office/officeart/2008/layout/VerticalCurvedList"/>
    <dgm:cxn modelId="{144F74E9-2BE3-401E-ACB3-9D23509D6ABC}" type="presParOf" srcId="{147ABECC-A1EC-4236-A75D-C0C5FE28C3B9}" destId="{08D63A0A-3FC5-46DA-ACA5-A70FC45AC849}" srcOrd="3" destOrd="0" presId="urn:microsoft.com/office/officeart/2008/layout/VerticalCurvedList"/>
    <dgm:cxn modelId="{3648F8EC-B279-4DBF-A9AC-404F4815DB21}" type="presParOf" srcId="{61F4DA77-332C-4711-B9C1-0097BDBE2FD5}" destId="{D6587695-0325-4F7A-B4AE-9372593F521C}" srcOrd="1" destOrd="0" presId="urn:microsoft.com/office/officeart/2008/layout/VerticalCurvedList"/>
    <dgm:cxn modelId="{40332EE0-8E4C-4770-B5BA-CE5684C55CCD}" type="presParOf" srcId="{61F4DA77-332C-4711-B9C1-0097BDBE2FD5}" destId="{CA13B3EC-C454-44D0-8742-21718C0B7D2B}" srcOrd="2" destOrd="0" presId="urn:microsoft.com/office/officeart/2008/layout/VerticalCurvedList"/>
    <dgm:cxn modelId="{06563365-9D18-4F25-927F-B54FED8E6AC4}" type="presParOf" srcId="{CA13B3EC-C454-44D0-8742-21718C0B7D2B}" destId="{CE9E9A39-EE08-48B6-8811-6E03A4E782A5}" srcOrd="0" destOrd="0" presId="urn:microsoft.com/office/officeart/2008/layout/VerticalCurvedList"/>
    <dgm:cxn modelId="{62972CD8-F407-4A39-B443-F60AC61C510A}" type="presParOf" srcId="{61F4DA77-332C-4711-B9C1-0097BDBE2FD5}" destId="{645ACB95-B28F-488E-95DC-BAB385029A3B}" srcOrd="3" destOrd="0" presId="urn:microsoft.com/office/officeart/2008/layout/VerticalCurvedList"/>
    <dgm:cxn modelId="{59079FCD-5D25-4C8D-AA1F-0F2AC3AEF342}" type="presParOf" srcId="{61F4DA77-332C-4711-B9C1-0097BDBE2FD5}" destId="{890EAF9B-52FB-4367-8849-4DD472D550F9}" srcOrd="4" destOrd="0" presId="urn:microsoft.com/office/officeart/2008/layout/VerticalCurvedList"/>
    <dgm:cxn modelId="{71877232-60E0-4463-AD34-C3B2F74789EA}" type="presParOf" srcId="{890EAF9B-52FB-4367-8849-4DD472D550F9}" destId="{11E58FCC-3046-4E5C-BB77-E362EBEA7CFE}" srcOrd="0" destOrd="0" presId="urn:microsoft.com/office/officeart/2008/layout/VerticalCurvedList"/>
    <dgm:cxn modelId="{870AD55E-940A-4063-8847-9D68B6FFB7DC}" type="presParOf" srcId="{61F4DA77-332C-4711-B9C1-0097BDBE2FD5}" destId="{959A3659-9950-4E89-9AAB-36A319F233B7}" srcOrd="5" destOrd="0" presId="urn:microsoft.com/office/officeart/2008/layout/VerticalCurvedList"/>
    <dgm:cxn modelId="{A69AD1F5-75CC-4457-A15E-E827C4F6129D}" type="presParOf" srcId="{61F4DA77-332C-4711-B9C1-0097BDBE2FD5}" destId="{E45327DB-18AF-45D2-A173-BE886106B330}" srcOrd="6" destOrd="0" presId="urn:microsoft.com/office/officeart/2008/layout/VerticalCurvedList"/>
    <dgm:cxn modelId="{0152A909-3540-4B1F-B4AC-B304A30B534A}" type="presParOf" srcId="{E45327DB-18AF-45D2-A173-BE886106B330}" destId="{6A5065DA-1873-4A1D-8F72-44D378BF199E}" srcOrd="0" destOrd="0" presId="urn:microsoft.com/office/officeart/2008/layout/VerticalCurvedList"/>
    <dgm:cxn modelId="{1DD4DE7D-A92C-4F7D-AB9C-CB5168595F84}" type="presParOf" srcId="{61F4DA77-332C-4711-B9C1-0097BDBE2FD5}" destId="{00B1BEBA-86BB-4C43-B993-065532532DD0}" srcOrd="7" destOrd="0" presId="urn:microsoft.com/office/officeart/2008/layout/VerticalCurvedList"/>
    <dgm:cxn modelId="{C9FAA346-6BDF-41A0-8194-EC7299EA03F2}" type="presParOf" srcId="{61F4DA77-332C-4711-B9C1-0097BDBE2FD5}" destId="{BDB5A5F4-7022-435E-A0A7-E3DC333DFD62}" srcOrd="8" destOrd="0" presId="urn:microsoft.com/office/officeart/2008/layout/VerticalCurvedList"/>
    <dgm:cxn modelId="{104EF9E2-2C18-4760-81BB-F1F9C1FD47F5}" type="presParOf" srcId="{BDB5A5F4-7022-435E-A0A7-E3DC333DFD62}" destId="{8BC058D6-F8CC-4AA5-B1AF-51ACFA7A3834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02AC2CF-A818-4DDB-92E2-C52ABB41C80F}">
      <dsp:nvSpPr>
        <dsp:cNvPr id="0" name=""/>
        <dsp:cNvSpPr/>
      </dsp:nvSpPr>
      <dsp:spPr>
        <a:xfrm>
          <a:off x="0" y="48785"/>
          <a:ext cx="11290300" cy="71954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l" defTabSz="13335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000" kern="1200" dirty="0"/>
            <a:t>Prior to coming to campus, employees MUST:</a:t>
          </a:r>
          <a:r>
            <a:rPr lang="en-US" sz="3000" kern="1200" dirty="0">
              <a:latin typeface="Calibri Light" panose="020F0302020204030204"/>
            </a:rPr>
            <a:t> </a:t>
          </a:r>
          <a:endParaRPr lang="en-US" sz="3000" kern="1200" dirty="0"/>
        </a:p>
      </dsp:txBody>
      <dsp:txXfrm>
        <a:off x="35125" y="83910"/>
        <a:ext cx="11220050" cy="649299"/>
      </dsp:txXfrm>
    </dsp:sp>
    <dsp:sp modelId="{C5509756-A0ED-4958-B7E5-DB312F5DB5A9}">
      <dsp:nvSpPr>
        <dsp:cNvPr id="0" name=""/>
        <dsp:cNvSpPr/>
      </dsp:nvSpPr>
      <dsp:spPr>
        <a:xfrm>
          <a:off x="0" y="768335"/>
          <a:ext cx="11290300" cy="79177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58467" tIns="38100" rIns="213360" bIns="38100" numCol="1" spcCol="1270" anchor="t" anchorCtr="0">
          <a:noAutofit/>
        </a:bodyPr>
        <a:lstStyle/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300" kern="1200" dirty="0"/>
            <a:t>Obtain supervisor approval.</a:t>
          </a:r>
        </a:p>
        <a:p>
          <a:pPr marL="228600" lvl="1" indent="-228600" algn="l" defTabSz="102235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300" kern="1200" dirty="0"/>
            <a:t>Complete and submit an online health assessment each day they come to campus.</a:t>
          </a:r>
          <a:r>
            <a:rPr lang="en-US" sz="2300" kern="1200" dirty="0">
              <a:latin typeface="Calibri Light" panose="020F0302020204030204"/>
            </a:rPr>
            <a:t> </a:t>
          </a:r>
          <a:endParaRPr lang="en-US" sz="2300" kern="1200" dirty="0"/>
        </a:p>
      </dsp:txBody>
      <dsp:txXfrm>
        <a:off x="0" y="768335"/>
        <a:ext cx="11290300" cy="791774"/>
      </dsp:txXfrm>
    </dsp:sp>
    <dsp:sp modelId="{370D2917-4649-40BC-8C83-068E2F29C529}">
      <dsp:nvSpPr>
        <dsp:cNvPr id="0" name=""/>
        <dsp:cNvSpPr/>
      </dsp:nvSpPr>
      <dsp:spPr>
        <a:xfrm>
          <a:off x="0" y="1560110"/>
          <a:ext cx="11290300" cy="71954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000" kern="1200" dirty="0"/>
            <a:t>When on campus, employees MUST:</a:t>
          </a:r>
        </a:p>
      </dsp:txBody>
      <dsp:txXfrm>
        <a:off x="35125" y="1595235"/>
        <a:ext cx="11220050" cy="649299"/>
      </dsp:txXfrm>
    </dsp:sp>
    <dsp:sp modelId="{4528B4F3-658D-49F8-8C04-A72FF8DC1CB3}">
      <dsp:nvSpPr>
        <dsp:cNvPr id="0" name=""/>
        <dsp:cNvSpPr/>
      </dsp:nvSpPr>
      <dsp:spPr>
        <a:xfrm>
          <a:off x="0" y="2279660"/>
          <a:ext cx="11290300" cy="152145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58467" tIns="38100" rIns="213360" bIns="38100" numCol="1" spcCol="1270" anchor="t" anchorCtr="0">
          <a:noAutofit/>
        </a:bodyPr>
        <a:lstStyle/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300" kern="1200" dirty="0"/>
            <a:t>Check in at the appropriate health screening location before entering a building</a:t>
          </a:r>
          <a:r>
            <a:rPr lang="en-US" sz="2300" kern="1200" dirty="0">
              <a:latin typeface="Calibri Light" panose="020F0302020204030204"/>
            </a:rPr>
            <a:t>.</a:t>
          </a:r>
          <a:endParaRPr lang="en-US" sz="2300" kern="1200" dirty="0"/>
        </a:p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300" kern="1200" dirty="0"/>
            <a:t>Wear a mask/face covering (except when </a:t>
          </a:r>
          <a:r>
            <a:rPr lang="en-US" sz="2300" kern="1200" dirty="0">
              <a:hlinkClick xmlns:r="http://schemas.openxmlformats.org/officeDocument/2006/relationships" r:id="rId1"/>
            </a:rPr>
            <a:t>working alone </a:t>
          </a:r>
          <a:r>
            <a:rPr lang="en-US" sz="2300" kern="1200" dirty="0"/>
            <a:t>or through an approved reasonable accommodation with HR</a:t>
          </a:r>
          <a:r>
            <a:rPr lang="en-US" sz="2300" kern="1200" dirty="0">
              <a:latin typeface="Calibri Light" panose="020F0302020204030204"/>
            </a:rPr>
            <a:t>).</a:t>
          </a:r>
          <a:endParaRPr lang="en-US" sz="2300" kern="1200" dirty="0"/>
        </a:p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300" kern="1200" dirty="0"/>
            <a:t>Maintain physical distance of six feet from others</a:t>
          </a:r>
          <a:r>
            <a:rPr lang="en-US" sz="2300" kern="1200" dirty="0">
              <a:latin typeface="Calibri Light" panose="020F0302020204030204"/>
            </a:rPr>
            <a:t>.</a:t>
          </a:r>
          <a:endParaRPr lang="en-US" sz="2300" kern="1200" dirty="0"/>
        </a:p>
      </dsp:txBody>
      <dsp:txXfrm>
        <a:off x="0" y="2279660"/>
        <a:ext cx="11290300" cy="152145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A6693F0-EFF7-43EA-843C-50EE39D5EF2F}">
      <dsp:nvSpPr>
        <dsp:cNvPr id="0" name=""/>
        <dsp:cNvSpPr/>
      </dsp:nvSpPr>
      <dsp:spPr>
        <a:xfrm>
          <a:off x="-4351867" y="-667546"/>
          <a:ext cx="5184780" cy="5184780"/>
        </a:xfrm>
        <a:prstGeom prst="blockArc">
          <a:avLst>
            <a:gd name="adj1" fmla="val 18900000"/>
            <a:gd name="adj2" fmla="val 2700000"/>
            <a:gd name="adj3" fmla="val 417"/>
          </a:avLst>
        </a:prstGeom>
        <a:noFill/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361079D-1A2D-47EE-80DA-A2A404C6C31D}">
      <dsp:nvSpPr>
        <dsp:cNvPr id="0" name=""/>
        <dsp:cNvSpPr/>
      </dsp:nvSpPr>
      <dsp:spPr>
        <a:xfrm>
          <a:off x="436338" y="295964"/>
          <a:ext cx="10802159" cy="592236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70087" tIns="78740" rIns="78740" bIns="78740" numCol="1" spcCol="1270" anchor="ctr" anchorCtr="0">
          <a:noAutofit/>
        </a:bodyPr>
        <a:lstStyle/>
        <a:p>
          <a:pPr marL="0" lvl="0" indent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100" kern="1200"/>
            <a:t>To protect the BC Community</a:t>
          </a:r>
        </a:p>
      </dsp:txBody>
      <dsp:txXfrm>
        <a:off x="436338" y="295964"/>
        <a:ext cx="10802159" cy="592236"/>
      </dsp:txXfrm>
    </dsp:sp>
    <dsp:sp modelId="{D32A56E5-C329-400B-868E-1C9FFD844D1C}">
      <dsp:nvSpPr>
        <dsp:cNvPr id="0" name=""/>
        <dsp:cNvSpPr/>
      </dsp:nvSpPr>
      <dsp:spPr>
        <a:xfrm>
          <a:off x="66191" y="221934"/>
          <a:ext cx="740295" cy="740295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E7E78DC-4FEF-4315-99F0-3ECF826B7194}">
      <dsp:nvSpPr>
        <dsp:cNvPr id="0" name=""/>
        <dsp:cNvSpPr/>
      </dsp:nvSpPr>
      <dsp:spPr>
        <a:xfrm>
          <a:off x="775881" y="1221492"/>
          <a:ext cx="10462617" cy="592236"/>
        </a:xfrm>
        <a:prstGeom prst="rect">
          <a:avLst/>
        </a:prstGeom>
        <a:solidFill>
          <a:schemeClr val="accent3">
            <a:hueOff val="903533"/>
            <a:satOff val="33333"/>
            <a:lumOff val="-490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70087" tIns="78740" rIns="78740" bIns="78740" numCol="1" spcCol="1270" anchor="ctr" anchorCtr="0">
          <a:noAutofit/>
        </a:bodyPr>
        <a:lstStyle/>
        <a:p>
          <a:pPr marL="0" lvl="0" indent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100" kern="1200"/>
            <a:t>To properly disinfect campus</a:t>
          </a:r>
        </a:p>
      </dsp:txBody>
      <dsp:txXfrm>
        <a:off x="775881" y="1221492"/>
        <a:ext cx="10462617" cy="592236"/>
      </dsp:txXfrm>
    </dsp:sp>
    <dsp:sp modelId="{F3939FF2-200A-4415-89F4-862D6CBE6894}">
      <dsp:nvSpPr>
        <dsp:cNvPr id="0" name=""/>
        <dsp:cNvSpPr/>
      </dsp:nvSpPr>
      <dsp:spPr>
        <a:xfrm>
          <a:off x="405733" y="1110442"/>
          <a:ext cx="740295" cy="740295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903533"/>
              <a:satOff val="33333"/>
              <a:lumOff val="-4902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D819205-5CA6-44D9-A79F-A6628EE8217E}">
      <dsp:nvSpPr>
        <dsp:cNvPr id="0" name=""/>
        <dsp:cNvSpPr/>
      </dsp:nvSpPr>
      <dsp:spPr>
        <a:xfrm>
          <a:off x="775881" y="2072979"/>
          <a:ext cx="10462617" cy="592236"/>
        </a:xfrm>
        <a:prstGeom prst="rect">
          <a:avLst/>
        </a:prstGeom>
        <a:solidFill>
          <a:schemeClr val="accent3">
            <a:hueOff val="1807066"/>
            <a:satOff val="66667"/>
            <a:lumOff val="-980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70087" tIns="78740" rIns="78740" bIns="78740" numCol="1" spcCol="1270" anchor="ctr" anchorCtr="0">
          <a:noAutofit/>
        </a:bodyPr>
        <a:lstStyle/>
        <a:p>
          <a:pPr marL="0" lvl="0" indent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100" kern="1200"/>
            <a:t>To aid contact tracing</a:t>
          </a:r>
        </a:p>
      </dsp:txBody>
      <dsp:txXfrm>
        <a:off x="775881" y="2072979"/>
        <a:ext cx="10462617" cy="592236"/>
      </dsp:txXfrm>
    </dsp:sp>
    <dsp:sp modelId="{0389F778-BF28-4C19-A060-E2166FCDAAE8}">
      <dsp:nvSpPr>
        <dsp:cNvPr id="0" name=""/>
        <dsp:cNvSpPr/>
      </dsp:nvSpPr>
      <dsp:spPr>
        <a:xfrm>
          <a:off x="405733" y="1998950"/>
          <a:ext cx="740295" cy="740295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1807066"/>
              <a:satOff val="66667"/>
              <a:lumOff val="-9804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0379CDD-A7A4-4DFB-9962-623EC8852CCE}">
      <dsp:nvSpPr>
        <dsp:cNvPr id="0" name=""/>
        <dsp:cNvSpPr/>
      </dsp:nvSpPr>
      <dsp:spPr>
        <a:xfrm>
          <a:off x="436338" y="2961487"/>
          <a:ext cx="10802159" cy="592236"/>
        </a:xfrm>
        <a:prstGeom prst="rect">
          <a:avLst/>
        </a:prstGeom>
        <a:solidFill>
          <a:schemeClr val="accent3">
            <a:hueOff val="2710599"/>
            <a:satOff val="100000"/>
            <a:lumOff val="-1470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70087" tIns="78740" rIns="78740" bIns="78740" numCol="1" spcCol="1270" anchor="ctr" anchorCtr="0">
          <a:noAutofit/>
        </a:bodyPr>
        <a:lstStyle/>
        <a:p>
          <a:pPr marL="0" lvl="0" indent="0" algn="l" defTabSz="13779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100" kern="1200"/>
            <a:t>To </a:t>
          </a:r>
          <a:r>
            <a:rPr lang="en-US" sz="3100" kern="1200">
              <a:latin typeface="Calibri Light" panose="020F0302020204030204"/>
            </a:rPr>
            <a:t>comply with state guidance</a:t>
          </a:r>
          <a:endParaRPr lang="en-US" sz="3100" kern="1200"/>
        </a:p>
      </dsp:txBody>
      <dsp:txXfrm>
        <a:off x="436338" y="2961487"/>
        <a:ext cx="10802159" cy="592236"/>
      </dsp:txXfrm>
    </dsp:sp>
    <dsp:sp modelId="{7DC3003B-868F-45C8-924D-EB5086E8D50C}">
      <dsp:nvSpPr>
        <dsp:cNvPr id="0" name=""/>
        <dsp:cNvSpPr/>
      </dsp:nvSpPr>
      <dsp:spPr>
        <a:xfrm>
          <a:off x="66191" y="2887458"/>
          <a:ext cx="740295" cy="740295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2710599"/>
              <a:satOff val="100000"/>
              <a:lumOff val="-14706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98CDDDE-AE1A-4BF6-BE79-64C7ED688CAE}">
      <dsp:nvSpPr>
        <dsp:cNvPr id="0" name=""/>
        <dsp:cNvSpPr/>
      </dsp:nvSpPr>
      <dsp:spPr>
        <a:xfrm>
          <a:off x="0" y="263172"/>
          <a:ext cx="11290300" cy="12789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253" tIns="291592" rIns="876253" bIns="99568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/>
            <a:t>Campus Operations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/>
            <a:t>Building Health Screening Location 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/>
            <a:t>Supervisor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/>
            <a:t>Human Resources</a:t>
          </a:r>
        </a:p>
      </dsp:txBody>
      <dsp:txXfrm>
        <a:off x="0" y="263172"/>
        <a:ext cx="11290300" cy="1278900"/>
      </dsp:txXfrm>
    </dsp:sp>
    <dsp:sp modelId="{0B055F2C-768A-4322-AA9A-01B12B14FB52}">
      <dsp:nvSpPr>
        <dsp:cNvPr id="0" name=""/>
        <dsp:cNvSpPr/>
      </dsp:nvSpPr>
      <dsp:spPr>
        <a:xfrm>
          <a:off x="564515" y="72958"/>
          <a:ext cx="7903210" cy="41328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98723" tIns="0" rIns="298723" bIns="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/>
            <a:t>DATE, TIME, LOCATION INFORMATION</a:t>
          </a:r>
        </a:p>
      </dsp:txBody>
      <dsp:txXfrm>
        <a:off x="584690" y="93133"/>
        <a:ext cx="7862860" cy="372930"/>
      </dsp:txXfrm>
    </dsp:sp>
    <dsp:sp modelId="{540F8B6F-E4EA-4829-A339-B2688B8D2874}">
      <dsp:nvSpPr>
        <dsp:cNvPr id="0" name=""/>
        <dsp:cNvSpPr/>
      </dsp:nvSpPr>
      <dsp:spPr>
        <a:xfrm>
          <a:off x="0" y="1840739"/>
          <a:ext cx="11290300" cy="1058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-727682"/>
              <a:satOff val="-41964"/>
              <a:lumOff val="4314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253" tIns="291592" rIns="876253" bIns="99568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/>
            <a:t>Building Health Screening Location 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/>
            <a:t>Supervisor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/>
            <a:t>Human Resources</a:t>
          </a:r>
        </a:p>
      </dsp:txBody>
      <dsp:txXfrm>
        <a:off x="0" y="1840739"/>
        <a:ext cx="11290300" cy="1058400"/>
      </dsp:txXfrm>
    </dsp:sp>
    <dsp:sp modelId="{27A8783B-3A33-4A6E-981E-33745DA1DE7F}">
      <dsp:nvSpPr>
        <dsp:cNvPr id="0" name=""/>
        <dsp:cNvSpPr/>
      </dsp:nvSpPr>
      <dsp:spPr>
        <a:xfrm>
          <a:off x="564515" y="1634098"/>
          <a:ext cx="7903210" cy="413280"/>
        </a:xfrm>
        <a:prstGeom prst="roundRect">
          <a:avLst/>
        </a:prstGeom>
        <a:solidFill>
          <a:schemeClr val="accent2">
            <a:hueOff val="-727682"/>
            <a:satOff val="-41964"/>
            <a:lumOff val="431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98723" tIns="0" rIns="298723" bIns="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/>
            <a:t>NAME &amp; IF CLEAR TO COME TO CAMPUS</a:t>
          </a:r>
        </a:p>
      </dsp:txBody>
      <dsp:txXfrm>
        <a:off x="584690" y="1654273"/>
        <a:ext cx="7862860" cy="372930"/>
      </dsp:txXfrm>
    </dsp:sp>
    <dsp:sp modelId="{75AE5E02-F5F2-41EB-8C6E-35416118483E}">
      <dsp:nvSpPr>
        <dsp:cNvPr id="0" name=""/>
        <dsp:cNvSpPr/>
      </dsp:nvSpPr>
      <dsp:spPr>
        <a:xfrm>
          <a:off x="0" y="3181379"/>
          <a:ext cx="11290300" cy="59535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-1455363"/>
              <a:satOff val="-83928"/>
              <a:lumOff val="8628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253" tIns="291592" rIns="876253" bIns="99568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/>
            <a:t>Human Resources</a:t>
          </a:r>
        </a:p>
      </dsp:txBody>
      <dsp:txXfrm>
        <a:off x="0" y="3181379"/>
        <a:ext cx="11290300" cy="595350"/>
      </dsp:txXfrm>
    </dsp:sp>
    <dsp:sp modelId="{B8E5553F-8461-4125-8E90-6D9A998AE3DE}">
      <dsp:nvSpPr>
        <dsp:cNvPr id="0" name=""/>
        <dsp:cNvSpPr/>
      </dsp:nvSpPr>
      <dsp:spPr>
        <a:xfrm>
          <a:off x="564515" y="2974739"/>
          <a:ext cx="7903210" cy="413280"/>
        </a:xfrm>
        <a:prstGeom prst="roundRect">
          <a:avLst/>
        </a:prstGeom>
        <a:solidFill>
          <a:schemeClr val="accent2">
            <a:hueOff val="-1455363"/>
            <a:satOff val="-83928"/>
            <a:lumOff val="862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98723" tIns="0" rIns="298723" bIns="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/>
            <a:t>ANSWERS TO INDIVIDUAL HEALTH QUESTIONS</a:t>
          </a:r>
        </a:p>
      </dsp:txBody>
      <dsp:txXfrm>
        <a:off x="584690" y="2994914"/>
        <a:ext cx="7862860" cy="372930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AF4FFE3-6AD2-4B65-9A29-4B149181BF36}">
      <dsp:nvSpPr>
        <dsp:cNvPr id="0" name=""/>
        <dsp:cNvSpPr/>
      </dsp:nvSpPr>
      <dsp:spPr>
        <a:xfrm>
          <a:off x="-4116701" y="-631794"/>
          <a:ext cx="4905420" cy="4905420"/>
        </a:xfrm>
        <a:prstGeom prst="blockArc">
          <a:avLst>
            <a:gd name="adj1" fmla="val 18900000"/>
            <a:gd name="adj2" fmla="val 2700000"/>
            <a:gd name="adj3" fmla="val 440"/>
          </a:avLst>
        </a:prstGeom>
        <a:noFill/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6587695-0325-4F7A-B4AE-9372593F521C}">
      <dsp:nvSpPr>
        <dsp:cNvPr id="0" name=""/>
        <dsp:cNvSpPr/>
      </dsp:nvSpPr>
      <dsp:spPr>
        <a:xfrm>
          <a:off x="413265" y="279983"/>
          <a:ext cx="10828515" cy="560259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4706" tIns="40640" rIns="40640" bIns="40640" numCol="1" spcCol="1270" anchor="ctr" anchorCtr="0">
          <a:noAutofit/>
        </a:bodyPr>
        <a:lstStyle/>
        <a:p>
          <a:pPr marL="0" lvl="0" indent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Direct the employee to stay home until they are cleared to return by </a:t>
          </a:r>
          <a:r>
            <a:rPr lang="en-US" sz="1600" kern="1200" dirty="0">
              <a:solidFill>
                <a:prstClr val="white"/>
              </a:solidFill>
              <a:latin typeface="Calibri" panose="020F0502020204030204"/>
              <a:ea typeface="+mn-ea"/>
              <a:cs typeface="+mn-cs"/>
            </a:rPr>
            <a:t>appropriate medical authorities and </a:t>
          </a:r>
          <a:r>
            <a:rPr lang="en-US" sz="1600" kern="1200" dirty="0"/>
            <a:t>HR.</a:t>
          </a:r>
        </a:p>
      </dsp:txBody>
      <dsp:txXfrm>
        <a:off x="413265" y="279983"/>
        <a:ext cx="10828515" cy="560259"/>
      </dsp:txXfrm>
    </dsp:sp>
    <dsp:sp modelId="{CE9E9A39-EE08-48B6-8811-6E03A4E782A5}">
      <dsp:nvSpPr>
        <dsp:cNvPr id="0" name=""/>
        <dsp:cNvSpPr/>
      </dsp:nvSpPr>
      <dsp:spPr>
        <a:xfrm>
          <a:off x="63103" y="209951"/>
          <a:ext cx="700324" cy="700324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45ACB95-B28F-488E-95DC-BAB385029A3B}">
      <dsp:nvSpPr>
        <dsp:cNvPr id="0" name=""/>
        <dsp:cNvSpPr/>
      </dsp:nvSpPr>
      <dsp:spPr>
        <a:xfrm>
          <a:off x="734474" y="1146402"/>
          <a:ext cx="10507306" cy="560259"/>
        </a:xfrm>
        <a:prstGeom prst="rect">
          <a:avLst/>
        </a:prstGeom>
        <a:solidFill>
          <a:schemeClr val="accent2">
            <a:hueOff val="-485121"/>
            <a:satOff val="-27976"/>
            <a:lumOff val="287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4706" tIns="40640" rIns="40640" bIns="4064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/>
            <a:t>Ask the employee to complete a COVID-19 Report Form located at </a:t>
          </a:r>
          <a:r>
            <a:rPr lang="en-US" sz="1600" kern="1200" dirty="0">
              <a:hlinkClick xmlns:r="http://schemas.openxmlformats.org/officeDocument/2006/relationships" r:id="rId1"/>
            </a:rPr>
            <a:t>www.bellevuecollege.edu/reportconcern</a:t>
          </a:r>
          <a:r>
            <a:rPr lang="en-US" sz="1600" kern="1200"/>
            <a:t>. This form routes to Human Resources.</a:t>
          </a:r>
        </a:p>
      </dsp:txBody>
      <dsp:txXfrm>
        <a:off x="734474" y="1146402"/>
        <a:ext cx="10507306" cy="560259"/>
      </dsp:txXfrm>
    </dsp:sp>
    <dsp:sp modelId="{11E58FCC-3046-4E5C-BB77-E362EBEA7CFE}">
      <dsp:nvSpPr>
        <dsp:cNvPr id="0" name=""/>
        <dsp:cNvSpPr/>
      </dsp:nvSpPr>
      <dsp:spPr>
        <a:xfrm>
          <a:off x="384312" y="1050486"/>
          <a:ext cx="700324" cy="700324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-485121"/>
              <a:satOff val="-27976"/>
              <a:lumOff val="2876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59A3659-9950-4E89-9AAB-36A319F233B7}">
      <dsp:nvSpPr>
        <dsp:cNvPr id="0" name=""/>
        <dsp:cNvSpPr/>
      </dsp:nvSpPr>
      <dsp:spPr>
        <a:xfrm>
          <a:off x="734474" y="1961053"/>
          <a:ext cx="10507306" cy="560259"/>
        </a:xfrm>
        <a:prstGeom prst="rect">
          <a:avLst/>
        </a:prstGeom>
        <a:solidFill>
          <a:schemeClr val="accent2">
            <a:hueOff val="-970242"/>
            <a:satOff val="-55952"/>
            <a:lumOff val="575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4706" tIns="40640" rIns="40640" bIns="4064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/>
            <a:t>Direct the employee to contact Human Resources.</a:t>
          </a:r>
        </a:p>
      </dsp:txBody>
      <dsp:txXfrm>
        <a:off x="734474" y="1961053"/>
        <a:ext cx="10507306" cy="560259"/>
      </dsp:txXfrm>
    </dsp:sp>
    <dsp:sp modelId="{6A5065DA-1873-4A1D-8F72-44D378BF199E}">
      <dsp:nvSpPr>
        <dsp:cNvPr id="0" name=""/>
        <dsp:cNvSpPr/>
      </dsp:nvSpPr>
      <dsp:spPr>
        <a:xfrm>
          <a:off x="384312" y="1891020"/>
          <a:ext cx="700324" cy="700324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-970242"/>
              <a:satOff val="-55952"/>
              <a:lumOff val="5752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0B1BEBA-86BB-4C43-B993-065532532DD0}">
      <dsp:nvSpPr>
        <dsp:cNvPr id="0" name=""/>
        <dsp:cNvSpPr/>
      </dsp:nvSpPr>
      <dsp:spPr>
        <a:xfrm>
          <a:off x="413265" y="2801587"/>
          <a:ext cx="10828515" cy="560259"/>
        </a:xfrm>
        <a:prstGeom prst="rect">
          <a:avLst/>
        </a:prstGeom>
        <a:solidFill>
          <a:schemeClr val="accent2">
            <a:hueOff val="-1455363"/>
            <a:satOff val="-83928"/>
            <a:lumOff val="862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4706" tIns="40640" rIns="40640" bIns="4064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/>
            <a:t>Maintain privacy.</a:t>
          </a:r>
        </a:p>
      </dsp:txBody>
      <dsp:txXfrm>
        <a:off x="413265" y="2801587"/>
        <a:ext cx="10828515" cy="560259"/>
      </dsp:txXfrm>
    </dsp:sp>
    <dsp:sp modelId="{8BC058D6-F8CC-4AA5-B1AF-51ACFA7A3834}">
      <dsp:nvSpPr>
        <dsp:cNvPr id="0" name=""/>
        <dsp:cNvSpPr/>
      </dsp:nvSpPr>
      <dsp:spPr>
        <a:xfrm>
          <a:off x="63103" y="2731555"/>
          <a:ext cx="700324" cy="700324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-1455363"/>
              <a:satOff val="-83928"/>
              <a:lumOff val="8628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C Closed Caption Paragrap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595D6065-F0FA-2141-9AA9-1B6E60A12A8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71488" y="1636713"/>
            <a:ext cx="11290300" cy="51694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000" b="1" i="0" baseline="0">
                <a:solidFill>
                  <a:srgbClr val="01346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endParaRPr lang="en-US" dirty="0"/>
          </a:p>
        </p:txBody>
      </p:sp>
      <p:sp>
        <p:nvSpPr>
          <p:cNvPr id="21" name="Text Placeholder 17">
            <a:extLst>
              <a:ext uri="{FF2B5EF4-FFF2-40B4-BE49-F238E27FC236}">
                <a16:creationId xmlns:a16="http://schemas.microsoft.com/office/drawing/2014/main" id="{D87983FC-1685-7240-88C2-F47B4A0C152F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71488" y="2354597"/>
            <a:ext cx="11290300" cy="3526439"/>
          </a:xfrm>
          <a:prstGeom prst="rect">
            <a:avLst/>
          </a:prstGeo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sz="2400" b="0" i="0" baseline="0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6470281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0DD8C0-9FC8-4C31-8176-ABAFD69516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95584FF-E3AA-4AB4-B17D-ED4B5609B61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6082061-FEFD-44F9-8A00-5E03A7F4DAB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460C6C5-9562-4179-8158-A2B101A9F5B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5EE6C4C-BAA4-4EAB-83A3-7D53EA5C46A8}" type="datetimeFigureOut">
              <a:rPr lang="en-US" smtClean="0"/>
              <a:t>8/27/2020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879C0F8-2067-47A7-86C4-6B17D15143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45C5597-F4D9-4DB2-9B25-2F43DCCD0D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5FFA874-BC8E-418C-A232-F141D63352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48803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2E94EB-61CB-497C-B93C-C3FEEBA139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C6725BE-FAFA-4C2A-BDBD-02DFADDE41A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11F5064-692C-42BC-9F45-CFFA4345694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5EE6C4C-BAA4-4EAB-83A3-7D53EA5C46A8}" type="datetimeFigureOut">
              <a:rPr lang="en-US" smtClean="0"/>
              <a:t>8/27/2020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DD8A81D-EC4B-4166-B265-B4F2D6A4E3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B542444-8519-4A4F-A8F7-AB33ABDCEA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5FFA874-BC8E-418C-A232-F141D63352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167435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657E7A2-D825-43A7-BE44-9CA54E1E196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28136A4-0EBB-4BA7-B17E-4994FCE2FAD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54A116C-673F-4EEE-A220-797871EBB01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5EE6C4C-BAA4-4EAB-83A3-7D53EA5C46A8}" type="datetimeFigureOut">
              <a:rPr lang="en-US" smtClean="0"/>
              <a:t>8/27/2020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F99C720-CCFE-4E06-BFFF-7C4826B5E5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B88D917-C2A7-44BA-9669-28923FC8B5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5FFA874-BC8E-418C-A232-F141D63352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56725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DB7ABA-246A-4EB3-9F26-C8983230AFD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963D529-F2F4-4F98-B1E2-A2B29D9FAB6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3210984-E59E-4860-8383-783234ACA77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5EE6C4C-BAA4-4EAB-83A3-7D53EA5C46A8}" type="datetimeFigureOut">
              <a:rPr lang="en-US" smtClean="0"/>
              <a:t>8/27/2020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9A13E03-37A7-45E0-B66D-364AD314DE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601C038-00D4-489B-A192-B1A3BE85FF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5FFA874-BC8E-418C-A232-F141D63352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22978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77E6298-9CEF-46D2-B980-BA519704B8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1488" y="2327066"/>
            <a:ext cx="11290300" cy="384989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E9871A0-7D1E-4710-9759-3B76B639F2D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5EE6C4C-BAA4-4EAB-83A3-7D53EA5C46A8}" type="datetimeFigureOut">
              <a:rPr lang="en-US" smtClean="0"/>
              <a:pPr/>
              <a:t>8/27/2020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37C1755-270A-421F-81DC-C122716304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1C56553-920D-44C2-8AA3-D631521C3A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5FFA874-BC8E-418C-A232-F141D633520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ext Placeholder 17">
            <a:extLst>
              <a:ext uri="{FF2B5EF4-FFF2-40B4-BE49-F238E27FC236}">
                <a16:creationId xmlns:a16="http://schemas.microsoft.com/office/drawing/2014/main" id="{3A7B1A47-02DD-4D48-9381-9451C39F892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71488" y="1636713"/>
            <a:ext cx="11290300" cy="51694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000" b="1" i="0" baseline="0">
                <a:solidFill>
                  <a:srgbClr val="01346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38178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453610-DB5B-4130-A56C-D61A0A3C09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lang="en-US" sz="6000" b="1" i="0" kern="1200" baseline="0" dirty="0">
                <a:solidFill>
                  <a:srgbClr val="01346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789DE62-F705-4A6B-932C-8BB549D2E9D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7A60685-15DE-4894-B5E0-641529B9F76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5EE6C4C-BAA4-4EAB-83A3-7D53EA5C46A8}" type="datetimeFigureOut">
              <a:rPr lang="en-US" smtClean="0"/>
              <a:t>8/27/2020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7A2DE33-FF6C-4423-9CD2-1C2549798E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4343FAB-A9F7-415D-A4E8-81CCF21B57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5FFA874-BC8E-418C-A232-F141D63352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710008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3D542D2-6AC1-4A4F-BC23-0EDA3A27E34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71488" y="2343943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EC537F0-33A4-4912-8DE5-FC4CF3089B0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2343943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2EC4B47-40E0-4C8E-9883-BD346985D67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5EE6C4C-BAA4-4EAB-83A3-7D53EA5C46A8}" type="datetimeFigureOut">
              <a:rPr lang="en-US" smtClean="0"/>
              <a:t>8/27/2020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07E1B2D-75B6-4E19-9054-1BA1381049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0CC1B14-ABED-44E9-8623-9F62853CCF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5FFA874-BC8E-418C-A232-F141D6335206}" type="slidenum">
              <a:rPr lang="en-US" smtClean="0"/>
              <a:t>‹#›</a:t>
            </a:fld>
            <a:endParaRPr lang="en-US"/>
          </a:p>
        </p:txBody>
      </p:sp>
      <p:sp>
        <p:nvSpPr>
          <p:cNvPr id="9" name="Text Placeholder 17">
            <a:extLst>
              <a:ext uri="{FF2B5EF4-FFF2-40B4-BE49-F238E27FC236}">
                <a16:creationId xmlns:a16="http://schemas.microsoft.com/office/drawing/2014/main" id="{C03741C7-58B9-4444-ACC3-DE9A7F11998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71488" y="1636713"/>
            <a:ext cx="11290300" cy="51694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000" b="1" i="0" baseline="0">
                <a:solidFill>
                  <a:srgbClr val="01346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56802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A0E9B9-C10B-4BED-9638-9EE2181D02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B9C1F78-A99E-4D8B-BFFB-4085DF7C913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24CFEDB-75A6-4CD6-967F-A89B6D562C7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BADDF6C-6977-4292-BCF0-70CF6B2D652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72E2D2F-9AF6-41FA-B1DB-42B48FE06EB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56188B6-0589-4358-AEEA-1AABC686463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5EE6C4C-BAA4-4EAB-83A3-7D53EA5C46A8}" type="datetimeFigureOut">
              <a:rPr lang="en-US" smtClean="0"/>
              <a:t>8/27/2020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21F1F83-BF82-44D8-8DB9-30FB00FA39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3DE77AB-44A4-410A-8936-6A8F5B31A7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5FFA874-BC8E-418C-A232-F141D63352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45111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AC1AAA-2AB5-4033-9292-A278A22B16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29DF37B-2762-423C-81F5-0553C22B3F1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5EE6C4C-BAA4-4EAB-83A3-7D53EA5C46A8}" type="datetimeFigureOut">
              <a:rPr lang="en-US" smtClean="0"/>
              <a:t>8/27/2020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726D7AF-0BB4-4C8C-BEC0-6DB8D294C5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CDAD6CC-C872-4952-B44B-1E9E24BDC3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5FFA874-BC8E-418C-A232-F141D63352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07511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71310CB-261C-49F5-9F5C-C4C14CEA537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5EE6C4C-BAA4-4EAB-83A3-7D53EA5C46A8}" type="datetimeFigureOut">
              <a:rPr lang="en-US" smtClean="0"/>
              <a:t>8/27/2020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0FB8E35-8C68-4398-846B-728918E499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4213F05-876C-4A13-A17A-3B4CACB005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5FFA874-BC8E-418C-A232-F141D63352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3241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B18064-9D95-4DEA-AC8A-1FC0E5EE10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7E5CE5D-BACE-4A88-8D80-F409489597D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570BF05-3AD1-41A3-93C9-A33DF133DC4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6A3689F-AFD3-4D2B-B9C6-96A8802C570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5EE6C4C-BAA4-4EAB-83A3-7D53EA5C46A8}" type="datetimeFigureOut">
              <a:rPr lang="en-US" smtClean="0"/>
              <a:t>8/27/2020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EF88F1C-9AED-423E-B7F5-3FCC131CD3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AC8EB91-E9BD-4239-810A-EAFC3CF665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5FFA874-BC8E-418C-A232-F141D63352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06841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F21A292B-BAE9-41CF-8DC8-5E48C1FB1AE0}"/>
              </a:ext>
            </a:extLst>
          </p:cNvPr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Text Placeholder 17">
            <a:extLst>
              <a:ext uri="{FF2B5EF4-FFF2-40B4-BE49-F238E27FC236}">
                <a16:creationId xmlns:a16="http://schemas.microsoft.com/office/drawing/2014/main" id="{6708D998-9931-49C5-8918-C67170830156}"/>
              </a:ext>
            </a:extLst>
          </p:cNvPr>
          <p:cNvSpPr txBox="1">
            <a:spLocks/>
          </p:cNvSpPr>
          <p:nvPr userDrawn="1"/>
        </p:nvSpPr>
        <p:spPr>
          <a:xfrm>
            <a:off x="471488" y="1636713"/>
            <a:ext cx="11290300" cy="516940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4000" b="1" i="0" kern="1200" baseline="0">
                <a:solidFill>
                  <a:srgbClr val="01346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sp>
        <p:nvSpPr>
          <p:cNvPr id="9" name="Text Placeholder 17">
            <a:extLst>
              <a:ext uri="{FF2B5EF4-FFF2-40B4-BE49-F238E27FC236}">
                <a16:creationId xmlns:a16="http://schemas.microsoft.com/office/drawing/2014/main" id="{E5D8C43D-D1FF-4F7A-9B8E-F8B8D4590A13}"/>
              </a:ext>
            </a:extLst>
          </p:cNvPr>
          <p:cNvSpPr txBox="1">
            <a:spLocks/>
          </p:cNvSpPr>
          <p:nvPr userDrawn="1"/>
        </p:nvSpPr>
        <p:spPr>
          <a:xfrm>
            <a:off x="471488" y="2354597"/>
            <a:ext cx="11290300" cy="3526439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0" i="0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buFont typeface="Arial" panose="020B0604020202020204" pitchFamily="34" charset="0"/>
              <a:buChar char="•"/>
            </a:pP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97788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2" r:id="rId1"/>
    <p:sldLayoutId id="2147483781" r:id="rId2"/>
    <p:sldLayoutId id="2147483782" r:id="rId3"/>
    <p:sldLayoutId id="2147483783" r:id="rId4"/>
    <p:sldLayoutId id="2147483784" r:id="rId5"/>
    <p:sldLayoutId id="2147483785" r:id="rId6"/>
    <p:sldLayoutId id="2147483786" r:id="rId7"/>
    <p:sldLayoutId id="2147483787" r:id="rId8"/>
    <p:sldLayoutId id="2147483788" r:id="rId9"/>
    <p:sldLayoutId id="2147483789" r:id="rId10"/>
    <p:sldLayoutId id="2147483790" r:id="rId11"/>
    <p:sldLayoutId id="2147483791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governor.wa.gov/sites/default/files/proc_20-64.pdf?utm_medium=email&amp;utm_source=govdelivery" TargetMode="Externa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s://bellevuecollege.teamdynamix.com/TDClient/2044/Portal/KB/ArticleDet?ID=52243&amp;SIDs=6270" TargetMode="External"/><Relationship Id="rId2" Type="http://schemas.openxmlformats.org/officeDocument/2006/relationships/hyperlink" Target="https://reports.bellevuecollege.edu/reports" TargetMode="External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mailto:suzette.yaezenko@bellevuecollege.edu" TargetMode="External"/><Relationship Id="rId2" Type="http://schemas.openxmlformats.org/officeDocument/2006/relationships/hyperlink" Target="mailto:gretchen.bird@bellevuecollege.edu" TargetMode="Externa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AE9D9D-C807-420F-B00C-E4456BA34EC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01346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Employee </a:t>
            </a:r>
            <a:br>
              <a:rPr lang="en-US" b="1" dirty="0">
                <a:solidFill>
                  <a:srgbClr val="01346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</a:br>
            <a:r>
              <a:rPr lang="en-US" b="1" dirty="0">
                <a:solidFill>
                  <a:srgbClr val="01346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Online Health Assessment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93DA1DC-E539-4773-9265-81E74BC9B18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/>
              <a:t>Bellevue College Flu Team</a:t>
            </a:r>
          </a:p>
        </p:txBody>
      </p:sp>
    </p:spTree>
    <p:extLst>
      <p:ext uri="{BB962C8B-B14F-4D97-AF65-F5344CB8AC3E}">
        <p14:creationId xmlns:p14="http://schemas.microsoft.com/office/powerpoint/2010/main" val="5150756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23C232-CC9D-49E4-A04C-F37E7E8EAC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6000" dirty="0"/>
              <a:t>Next Steps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43B1575-A0FD-46AD-81E3-33C27748891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 lIns="91440" tIns="45720" rIns="91440" bIns="45720" anchor="t"/>
          <a:lstStyle/>
          <a:p>
            <a:r>
              <a:rPr lang="en-US" dirty="0"/>
              <a:t>Based on health assessment questionnaire answers, directions are given </a:t>
            </a:r>
          </a:p>
        </p:txBody>
      </p:sp>
    </p:spTree>
    <p:extLst>
      <p:ext uri="{BB962C8B-B14F-4D97-AF65-F5344CB8AC3E}">
        <p14:creationId xmlns:p14="http://schemas.microsoft.com/office/powerpoint/2010/main" val="286929697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CE4DEAE-CA3B-4524-A1B6-EB21E103D82A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 lIns="91440" tIns="45720" rIns="91440" bIns="45720" anchor="t">
            <a:normAutofit/>
          </a:bodyPr>
          <a:lstStyle/>
          <a:p>
            <a:r>
              <a:rPr lang="en-US" dirty="0"/>
              <a:t>You may come to campus with supervisor approval.</a:t>
            </a:r>
          </a:p>
          <a:p>
            <a:r>
              <a:rPr lang="en-US" dirty="0"/>
              <a:t>When coming to campus, remember to wear a mask, maintain physical distancing (6ft) and wash your hands frequently.</a:t>
            </a:r>
            <a:endParaRPr lang="en-US" dirty="0">
              <a:cs typeface="Calibri"/>
            </a:endParaRPr>
          </a:p>
        </p:txBody>
      </p:sp>
      <p:pic>
        <p:nvPicPr>
          <p:cNvPr id="9" name="Content Placeholder 3">
            <a:extLst>
              <a:ext uri="{FF2B5EF4-FFF2-40B4-BE49-F238E27FC236}">
                <a16:creationId xmlns:a16="http://schemas.microsoft.com/office/drawing/2014/main" id="{B40282DD-3968-4058-83EB-E2ACFA9334F8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p:blipFill>
        <p:spPr>
          <a:xfrm>
            <a:off x="6895768" y="2320077"/>
            <a:ext cx="4876970" cy="4359815"/>
          </a:xfrm>
          <a:prstGeom prst="rect">
            <a:avLst/>
          </a:prstGeom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BE0B117-A2D9-4EDC-8F3B-07B111B41B7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71488" y="1636713"/>
            <a:ext cx="11290300" cy="516940"/>
          </a:xfrm>
        </p:spPr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If You Answer No to All Symptoms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359328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CE4DEAE-CA3B-4524-A1B6-EB21E103D82A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 vert="horz" lIns="91440" tIns="45720" rIns="91440" bIns="45720" rtlCol="0" anchor="t">
            <a:normAutofit fontScale="85000" lnSpcReduction="20000"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DO NOT come to campus if:</a:t>
            </a:r>
            <a:endParaRPr lang="en-US" dirty="0"/>
          </a:p>
          <a:p>
            <a:pPr lvl="1"/>
            <a:r>
              <a:rPr lang="en-US" dirty="0">
                <a:solidFill>
                  <a:schemeClr val="tx1"/>
                </a:solidFill>
              </a:rPr>
              <a:t>You had a positive test for COVID-19 in last 14 days OR</a:t>
            </a:r>
          </a:p>
          <a:p>
            <a:pPr lvl="1"/>
            <a:r>
              <a:rPr lang="en-US" dirty="0"/>
              <a:t>You or a member of your household been advised to self-quarantine for confirmed or suspected COVID-19 in last 14 days.</a:t>
            </a:r>
            <a:endParaRPr lang="en-US" dirty="0">
              <a:cs typeface="Calibri"/>
            </a:endParaRPr>
          </a:p>
          <a:p>
            <a:r>
              <a:rPr lang="en-US" dirty="0">
                <a:solidFill>
                  <a:schemeClr val="tx1"/>
                </a:solidFill>
              </a:rPr>
              <a:t>You must also: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Notify your supervisor.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Contact Human Resources.</a:t>
            </a:r>
          </a:p>
          <a:p>
            <a:pPr lvl="1"/>
            <a:r>
              <a:rPr lang="en-US" dirty="0"/>
              <a:t>Not return to campus until you are cleared to do so by appropriate medical authorities and HR.</a:t>
            </a:r>
            <a:endParaRPr lang="en-US" dirty="0">
              <a:cs typeface="Calibri"/>
            </a:endParaRPr>
          </a:p>
          <a:p>
            <a:r>
              <a:rPr lang="en-US" dirty="0"/>
              <a:t>Per directives from Governor Inslee, seek medical guidance from appropriate medical authorities.</a:t>
            </a:r>
            <a:endParaRPr lang="en-US" dirty="0">
              <a:cs typeface="Calibri"/>
            </a:endParaRPr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1CB8D0D-DB27-4624-B151-0041393D605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If You Test Positive or Are Self-Quarantining</a:t>
            </a:r>
            <a:endParaRPr lang="en-US" dirty="0"/>
          </a:p>
        </p:txBody>
      </p:sp>
      <p:pic>
        <p:nvPicPr>
          <p:cNvPr id="11" name="Content Placeholder 3">
            <a:extLst>
              <a:ext uri="{FF2B5EF4-FFF2-40B4-BE49-F238E27FC236}">
                <a16:creationId xmlns:a16="http://schemas.microsoft.com/office/drawing/2014/main" id="{840D12C7-F0FC-4BC2-865A-60C95F039FD8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044867" y="3148012"/>
            <a:ext cx="5716921" cy="2743200"/>
          </a:xfrm>
          <a:prstGeom prst="rect">
            <a:avLst/>
          </a:prstGeom>
        </p:spPr>
      </p:pic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76F58E67-F6D7-4273-A66E-2B0BADDEEF8B}"/>
              </a:ext>
            </a:extLst>
          </p:cNvPr>
          <p:cNvSpPr/>
          <p:nvPr/>
        </p:nvSpPr>
        <p:spPr>
          <a:xfrm>
            <a:off x="6116638" y="3772584"/>
            <a:ext cx="5603874" cy="969155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069609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CE4DEAE-CA3B-4524-A1B6-EB21E103D82A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 vert="horz" lIns="91440" tIns="45720" rIns="91440" bIns="45720" rtlCol="0" anchor="t">
            <a:normAutofit fontScale="85000" lnSpcReduction="10000"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DO NOT come to campus if:</a:t>
            </a:r>
            <a:endParaRPr lang="en-US" dirty="0"/>
          </a:p>
          <a:p>
            <a:pPr lvl="1"/>
            <a:r>
              <a:rPr lang="en-US" dirty="0"/>
              <a:t>You have a fever (100.4F or higher), or sense having a fever.</a:t>
            </a:r>
            <a:endParaRPr lang="en-US" dirty="0">
              <a:cs typeface="Calibri"/>
            </a:endParaRPr>
          </a:p>
          <a:p>
            <a:r>
              <a:rPr lang="en-US" dirty="0">
                <a:ea typeface="+mn-lt"/>
                <a:cs typeface="+mn-lt"/>
              </a:rPr>
              <a:t>You must also:</a:t>
            </a:r>
          </a:p>
          <a:p>
            <a:pPr lvl="1"/>
            <a:r>
              <a:rPr lang="en-US" sz="2800" dirty="0">
                <a:ea typeface="+mn-lt"/>
                <a:cs typeface="+mn-lt"/>
              </a:rPr>
              <a:t>Notify your supervisor.</a:t>
            </a:r>
          </a:p>
          <a:p>
            <a:pPr lvl="1"/>
            <a:r>
              <a:rPr lang="en-US" sz="2800" dirty="0">
                <a:ea typeface="+mn-lt"/>
                <a:cs typeface="+mn-lt"/>
              </a:rPr>
              <a:t>Contact Human Resources.</a:t>
            </a:r>
          </a:p>
          <a:p>
            <a:pPr lvl="1"/>
            <a:r>
              <a:rPr lang="en-US" sz="2800" dirty="0">
                <a:ea typeface="+mn-lt"/>
                <a:cs typeface="+mn-lt"/>
              </a:rPr>
              <a:t>Not return to campus until you are cleared to do so by appropriate medical authorities and HR.</a:t>
            </a:r>
          </a:p>
          <a:p>
            <a:r>
              <a:rPr lang="en-US" dirty="0">
                <a:ea typeface="+mn-lt"/>
                <a:cs typeface="+mn-lt"/>
              </a:rPr>
              <a:t>Per directives from Governor Inslee, seek medical guidance from appropriate medical authorities.</a:t>
            </a:r>
          </a:p>
          <a:p>
            <a:endParaRPr lang="en-US" dirty="0">
              <a:cs typeface="Calibri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3F5A46B-3856-45B5-9E0D-C671C058477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>
                <a:solidFill>
                  <a:schemeClr val="tx1"/>
                </a:solidFill>
              </a:rPr>
              <a:t>If You Have a Fever</a:t>
            </a:r>
            <a:r>
              <a:rPr lang="en-US"/>
              <a:t> </a:t>
            </a:r>
            <a:endParaRPr lang="en-US" dirty="0"/>
          </a:p>
        </p:txBody>
      </p:sp>
      <p:pic>
        <p:nvPicPr>
          <p:cNvPr id="14" name="Content Placeholder 3">
            <a:extLst>
              <a:ext uri="{FF2B5EF4-FFF2-40B4-BE49-F238E27FC236}">
                <a16:creationId xmlns:a16="http://schemas.microsoft.com/office/drawing/2014/main" id="{C32C246D-3273-42BC-A6E7-30A8871A1E9E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2"/>
          <a:srcRect l="22098" t="10976" r="22255" b="47960"/>
          <a:stretch/>
        </p:blipFill>
        <p:spPr>
          <a:xfrm>
            <a:off x="6172200" y="3244254"/>
            <a:ext cx="5576086" cy="2743200"/>
          </a:xfrm>
          <a:prstGeom prst="rect">
            <a:avLst/>
          </a:prstGeom>
        </p:spPr>
      </p:pic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03880B05-0F0B-45FE-87A5-6006A0F85EA8}"/>
              </a:ext>
            </a:extLst>
          </p:cNvPr>
          <p:cNvSpPr/>
          <p:nvPr/>
        </p:nvSpPr>
        <p:spPr>
          <a:xfrm>
            <a:off x="6116638" y="3867036"/>
            <a:ext cx="5645150" cy="984212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933076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CE4DEAE-CA3B-4524-A1B6-EB21E103D82A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 vert="horz" lIns="91440" tIns="45720" rIns="91440" bIns="45720" rtlCol="0" anchor="t">
            <a:normAutofit fontScale="85000" lnSpcReduction="20000"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DO NOT come to campus if:</a:t>
            </a:r>
            <a:endParaRPr lang="en-US" dirty="0"/>
          </a:p>
          <a:p>
            <a:pPr lvl="1"/>
            <a:r>
              <a:rPr lang="en-US" dirty="0"/>
              <a:t>You answered "Yes" to one or more questions AND </a:t>
            </a:r>
            <a:endParaRPr lang="en-US" dirty="0">
              <a:cs typeface="Calibri"/>
            </a:endParaRPr>
          </a:p>
          <a:p>
            <a:pPr lvl="1"/>
            <a:r>
              <a:rPr lang="en-US" dirty="0"/>
              <a:t>Your symptoms </a:t>
            </a:r>
            <a:r>
              <a:rPr lang="en-US" b="1" dirty="0"/>
              <a:t>cannot </a:t>
            </a:r>
            <a:r>
              <a:rPr lang="en-US" dirty="0"/>
              <a:t>be attributed to another condition (e.g. allergies).</a:t>
            </a:r>
            <a:endParaRPr lang="en-US" dirty="0">
              <a:cs typeface="Calibri"/>
            </a:endParaRPr>
          </a:p>
          <a:p>
            <a:r>
              <a:rPr lang="en-US" dirty="0">
                <a:ea typeface="+mn-lt"/>
                <a:cs typeface="+mn-lt"/>
              </a:rPr>
              <a:t>You must also:</a:t>
            </a:r>
          </a:p>
          <a:p>
            <a:pPr lvl="1"/>
            <a:r>
              <a:rPr lang="en-US" sz="2800" dirty="0">
                <a:ea typeface="+mn-lt"/>
                <a:cs typeface="+mn-lt"/>
              </a:rPr>
              <a:t>Notify your supervisor.</a:t>
            </a:r>
          </a:p>
          <a:p>
            <a:pPr lvl="1"/>
            <a:r>
              <a:rPr lang="en-US" sz="2800" dirty="0">
                <a:ea typeface="+mn-lt"/>
                <a:cs typeface="+mn-lt"/>
              </a:rPr>
              <a:t>Contact Human Resources.</a:t>
            </a:r>
          </a:p>
          <a:p>
            <a:pPr lvl="1"/>
            <a:r>
              <a:rPr lang="en-US" sz="2800" dirty="0">
                <a:ea typeface="+mn-lt"/>
                <a:cs typeface="+mn-lt"/>
              </a:rPr>
              <a:t>Not return to campus until you are cleared to do so by appropriate medical authorities and HR.</a:t>
            </a:r>
          </a:p>
          <a:p>
            <a:r>
              <a:rPr lang="en-US" dirty="0">
                <a:ea typeface="+mn-lt"/>
                <a:cs typeface="+mn-lt"/>
              </a:rPr>
              <a:t>Per directives from Governor Inslee, seek medical guidance from appropriate medical authorities.</a:t>
            </a:r>
          </a:p>
          <a:p>
            <a:endParaRPr lang="en-US" dirty="0">
              <a:cs typeface="Calibri"/>
            </a:endParaRPr>
          </a:p>
          <a:p>
            <a:endParaRPr lang="en-US"/>
          </a:p>
          <a:p>
            <a:pPr lvl="1"/>
            <a:endParaRPr lang="en-US"/>
          </a:p>
        </p:txBody>
      </p:sp>
      <p:pic>
        <p:nvPicPr>
          <p:cNvPr id="14" name="Content Placeholder 10">
            <a:extLst>
              <a:ext uri="{FF2B5EF4-FFF2-40B4-BE49-F238E27FC236}">
                <a16:creationId xmlns:a16="http://schemas.microsoft.com/office/drawing/2014/main" id="{EDFF015B-AE70-43EE-A9E9-99EEB717EBF9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p:blipFill>
        <p:spPr>
          <a:xfrm>
            <a:off x="6172200" y="3214919"/>
            <a:ext cx="5450635" cy="2743200"/>
          </a:xfrm>
          <a:prstGeom prst="rect">
            <a:avLst/>
          </a:prstGeom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476B90E-5F42-48DD-A971-ACB7E4738DA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If Other Symptoms are Present</a:t>
            </a:r>
            <a:endParaRPr lang="en-US" dirty="0"/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92B6B57E-BA12-4435-8C42-C4925D12A938}"/>
              </a:ext>
            </a:extLst>
          </p:cNvPr>
          <p:cNvSpPr/>
          <p:nvPr/>
        </p:nvSpPr>
        <p:spPr>
          <a:xfrm>
            <a:off x="6116637" y="3839658"/>
            <a:ext cx="5506197" cy="1115622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928345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43C7B0-E519-4303-B446-57A6F99B8C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Frequently Asked Questions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6D412F7-6118-4C0E-8CB1-B498AE1D4D9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287368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F1484B4B-F57F-4AD0-AC68-E74FD8616BF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39608786"/>
              </p:ext>
            </p:extLst>
          </p:nvPr>
        </p:nvGraphicFramePr>
        <p:xfrm>
          <a:off x="471488" y="2327275"/>
          <a:ext cx="11290300" cy="38496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5401A20-42FA-4D77-9F4D-F86BD073233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71488" y="1636713"/>
            <a:ext cx="11720512" cy="516940"/>
          </a:xfrm>
        </p:spPr>
        <p:txBody>
          <a:bodyPr/>
          <a:lstStyle/>
          <a:p>
            <a:r>
              <a:rPr lang="en-US" dirty="0"/>
              <a:t>Why Do I Need to Submit a Health Screening?</a:t>
            </a:r>
          </a:p>
        </p:txBody>
      </p:sp>
    </p:spTree>
    <p:extLst>
      <p:ext uri="{BB962C8B-B14F-4D97-AF65-F5344CB8AC3E}">
        <p14:creationId xmlns:p14="http://schemas.microsoft.com/office/powerpoint/2010/main" val="138607201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Content Placeholder 6">
            <a:extLst>
              <a:ext uri="{FF2B5EF4-FFF2-40B4-BE49-F238E27FC236}">
                <a16:creationId xmlns:a16="http://schemas.microsoft.com/office/drawing/2014/main" id="{AAD183E5-8B47-4A59-832A-9BEB9978C45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19789359"/>
              </p:ext>
            </p:extLst>
          </p:nvPr>
        </p:nvGraphicFramePr>
        <p:xfrm>
          <a:off x="471488" y="2327275"/>
          <a:ext cx="11290300" cy="38496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231D492-CF8E-43CB-9D7B-C788E22AAA9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Who Has Access to My Screening Answers?</a:t>
            </a:r>
          </a:p>
        </p:txBody>
      </p:sp>
    </p:spTree>
    <p:extLst>
      <p:ext uri="{BB962C8B-B14F-4D97-AF65-F5344CB8AC3E}">
        <p14:creationId xmlns:p14="http://schemas.microsoft.com/office/powerpoint/2010/main" val="59899553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080CDD9-B5ED-4660-A4B8-536397DF691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lIns="91440" tIns="45720" rIns="91440" bIns="45720" anchor="t"/>
          <a:lstStyle/>
          <a:p>
            <a:r>
              <a:rPr lang="en-US" dirty="0"/>
              <a:t>Health response data are kept confidential in Human Resources.</a:t>
            </a:r>
            <a:endParaRPr lang="en-US" dirty="0">
              <a:cs typeface="Calibri"/>
            </a:endParaRPr>
          </a:p>
          <a:p>
            <a:r>
              <a:rPr lang="en-US" dirty="0"/>
              <a:t>Per </a:t>
            </a:r>
            <a:r>
              <a:rPr lang="en-US" dirty="0">
                <a:hlinkClick r:id="rId2"/>
              </a:rPr>
              <a:t>Proclamation 20-64</a:t>
            </a:r>
            <a:r>
              <a:rPr lang="en-US" dirty="0"/>
              <a:t>, no personally identifiable information gathered for contact tracing purposes is released.</a:t>
            </a:r>
          </a:p>
          <a:p>
            <a:r>
              <a:rPr lang="en-US" dirty="0">
                <a:cs typeface="Calibri"/>
              </a:rPr>
              <a:t>Records will be maintained until no longer needed, then destroyed. </a:t>
            </a:r>
          </a:p>
          <a:p>
            <a:endParaRPr lang="en-US" dirty="0">
              <a:cs typeface="Calibri"/>
            </a:endParaRP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9E6D084-103A-4420-A663-B2992E1D797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How Is My Personal Information Protected?</a:t>
            </a:r>
          </a:p>
        </p:txBody>
      </p:sp>
    </p:spTree>
    <p:extLst>
      <p:ext uri="{BB962C8B-B14F-4D97-AF65-F5344CB8AC3E}">
        <p14:creationId xmlns:p14="http://schemas.microsoft.com/office/powerpoint/2010/main" val="28132466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A2A83C7-BC11-42E4-A46A-F63A6961591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lIns="91440" tIns="45720" rIns="91440" bIns="45720" anchor="t"/>
          <a:lstStyle/>
          <a:p>
            <a:r>
              <a:rPr lang="en-US" dirty="0"/>
              <a:t>Employees can make multiple submissions. </a:t>
            </a:r>
          </a:p>
          <a:p>
            <a:r>
              <a:rPr lang="en-US" dirty="0"/>
              <a:t>Complete a new online health assessment if you forget a location or go somewhere unexpected. </a:t>
            </a:r>
          </a:p>
          <a:p>
            <a:r>
              <a:rPr lang="en-US" dirty="0"/>
              <a:t>It is important to submit corrections on the same day. </a:t>
            </a:r>
            <a:endParaRPr lang="en-US" dirty="0">
              <a:cs typeface="Calibri"/>
            </a:endParaRPr>
          </a:p>
          <a:p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C5E7A2A-7161-49D4-A585-C960CE82B1F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What Do I Do If I Forget to List a Location?</a:t>
            </a:r>
          </a:p>
        </p:txBody>
      </p:sp>
    </p:spTree>
    <p:extLst>
      <p:ext uri="{BB962C8B-B14F-4D97-AF65-F5344CB8AC3E}">
        <p14:creationId xmlns:p14="http://schemas.microsoft.com/office/powerpoint/2010/main" val="8876185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E056621-AEA9-43B5-BB55-678EE2E6D90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Know the expectations for coming to campus</a:t>
            </a:r>
          </a:p>
          <a:p>
            <a:r>
              <a:rPr lang="en-US" dirty="0"/>
              <a:t>Learn how to complete the Online Health Assessment</a:t>
            </a:r>
          </a:p>
          <a:p>
            <a:r>
              <a:rPr lang="en-US" dirty="0"/>
              <a:t>Learn the next steps and requirements for coming to campus</a:t>
            </a:r>
          </a:p>
          <a:p>
            <a:r>
              <a:rPr lang="en-US" dirty="0"/>
              <a:t>Read responses to frequently asked questions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BE6180E-54E3-4497-BDC1-88E7963DA89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Training Objectives</a:t>
            </a:r>
          </a:p>
        </p:txBody>
      </p:sp>
    </p:spTree>
    <p:extLst>
      <p:ext uri="{BB962C8B-B14F-4D97-AF65-F5344CB8AC3E}">
        <p14:creationId xmlns:p14="http://schemas.microsoft.com/office/powerpoint/2010/main" val="194874247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A2A83C7-BC11-42E4-A46A-F63A6961591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lIns="91440" tIns="45720" rIns="91440" bIns="45720" anchor="t"/>
          <a:lstStyle/>
          <a:p>
            <a:r>
              <a:rPr lang="en-US" dirty="0"/>
              <a:t>Complete a new health screening assessment with the correct information.</a:t>
            </a:r>
          </a:p>
          <a:p>
            <a:r>
              <a:rPr lang="en-US" dirty="0"/>
              <a:t>If </a:t>
            </a:r>
            <a:r>
              <a:rPr lang="en-US" dirty="0">
                <a:ea typeface="+mn-lt"/>
                <a:cs typeface="+mn-lt"/>
              </a:rPr>
              <a:t>you </a:t>
            </a:r>
            <a:r>
              <a:rPr lang="en-US" dirty="0"/>
              <a:t>answered  “yes” to a symptom, but do not have any symptoms, contact Human Resources immediately. </a:t>
            </a:r>
          </a:p>
          <a:p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C5E7A2A-7161-49D4-A585-C960CE82B1F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What if I Entered Incorrect Information?</a:t>
            </a:r>
          </a:p>
        </p:txBody>
      </p:sp>
    </p:spTree>
    <p:extLst>
      <p:ext uri="{BB962C8B-B14F-4D97-AF65-F5344CB8AC3E}">
        <p14:creationId xmlns:p14="http://schemas.microsoft.com/office/powerpoint/2010/main" val="179602076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A2E6BD3-7C03-4167-9ADA-6792ABCA795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1488" y="2929364"/>
            <a:ext cx="11290300" cy="3247597"/>
          </a:xfrm>
        </p:spPr>
        <p:txBody>
          <a:bodyPr lIns="91440" tIns="45720" rIns="91440" bIns="45720" anchor="t"/>
          <a:lstStyle/>
          <a:p>
            <a:r>
              <a:rPr lang="en-US" dirty="0"/>
              <a:t>Supervisors can access a check-in report through </a:t>
            </a:r>
            <a:r>
              <a:rPr lang="en-US" dirty="0">
                <a:hlinkClick r:id="rId2"/>
              </a:rPr>
              <a:t>https://reports.bellevuecollege.edu/reports</a:t>
            </a:r>
            <a:r>
              <a:rPr lang="en-US" dirty="0"/>
              <a:t> </a:t>
            </a:r>
          </a:p>
          <a:p>
            <a:r>
              <a:rPr lang="en-US" dirty="0"/>
              <a:t>To access the report, a supervisor must be on-campus or </a:t>
            </a:r>
            <a:r>
              <a:rPr lang="en-US" dirty="0">
                <a:hlinkClick r:id="rId3"/>
              </a:rPr>
              <a:t>using a VPN </a:t>
            </a:r>
            <a:endParaRPr lang="en-US" dirty="0"/>
          </a:p>
          <a:p>
            <a:r>
              <a:rPr lang="en-US" dirty="0"/>
              <a:t>The information contained in the supervisor report does not contain any health-related information, but should still be considered private and should not be shared with anyone outside of HR. 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75B7CA8-3D4E-4CAA-AB35-A2369B31439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I Am a Supervisor. How Do I See Submissions For Employees in My Area? </a:t>
            </a:r>
          </a:p>
        </p:txBody>
      </p:sp>
    </p:spTree>
    <p:extLst>
      <p:ext uri="{BB962C8B-B14F-4D97-AF65-F5344CB8AC3E}">
        <p14:creationId xmlns:p14="http://schemas.microsoft.com/office/powerpoint/2010/main" val="158574833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604F1228-1057-4C9B-A882-55FB75DBAB61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 lIns="91440" tIns="45720" rIns="91440" bIns="45720" anchor="t"/>
          <a:lstStyle/>
          <a:p>
            <a:r>
              <a:rPr lang="en-US" dirty="0"/>
              <a:t>Supervisors can only see direct reports.  </a:t>
            </a:r>
          </a:p>
          <a:p>
            <a:r>
              <a:rPr lang="en-US" dirty="0"/>
              <a:t>An employee did not submit an online health assessment. </a:t>
            </a:r>
          </a:p>
          <a:p>
            <a:r>
              <a:rPr lang="en-US" dirty="0"/>
              <a:t>The report defaults to the current date. Supervisors may need to change the dates. 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2176E66-BF3B-46FA-9B70-D210DA1119A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/>
              <a:t>My Supervisor Report is Blank. Why?</a:t>
            </a:r>
            <a:endParaRPr lang="en-US" dirty="0"/>
          </a:p>
        </p:txBody>
      </p:sp>
      <p:pic>
        <p:nvPicPr>
          <p:cNvPr id="12" name="Content Placeholder 7">
            <a:extLst>
              <a:ext uri="{FF2B5EF4-FFF2-40B4-BE49-F238E27FC236}">
                <a16:creationId xmlns:a16="http://schemas.microsoft.com/office/drawing/2014/main" id="{F06BF2B7-4073-447C-9F35-1C91F212A2A7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2"/>
          <a:srcRect l="21304" t="3889" r="50832" b="86881"/>
          <a:stretch/>
        </p:blipFill>
        <p:spPr>
          <a:xfrm>
            <a:off x="6172200" y="3625480"/>
            <a:ext cx="5181600" cy="1786677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3256531A-9623-4E3B-94B5-CA284D977819}"/>
              </a:ext>
            </a:extLst>
          </p:cNvPr>
          <p:cNvSpPr/>
          <p:nvPr/>
        </p:nvSpPr>
        <p:spPr>
          <a:xfrm>
            <a:off x="7943471" y="2593457"/>
            <a:ext cx="44435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 dirty="0">
                <a:solidFill>
                  <a:schemeClr val="accent2"/>
                </a:solidFill>
              </a:rPr>
              <a:t>1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68404EC3-E398-4F48-A0F8-EE202622A5F2}"/>
              </a:ext>
            </a:extLst>
          </p:cNvPr>
          <p:cNvSpPr/>
          <p:nvPr/>
        </p:nvSpPr>
        <p:spPr>
          <a:xfrm>
            <a:off x="10174082" y="2593459"/>
            <a:ext cx="44435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 dirty="0">
                <a:solidFill>
                  <a:schemeClr val="accent2"/>
                </a:solidFill>
              </a:rPr>
              <a:t>2</a:t>
            </a:r>
          </a:p>
        </p:txBody>
      </p:sp>
      <p:sp>
        <p:nvSpPr>
          <p:cNvPr id="6" name="Arrow: Right 5">
            <a:extLst>
              <a:ext uri="{FF2B5EF4-FFF2-40B4-BE49-F238E27FC236}">
                <a16:creationId xmlns:a16="http://schemas.microsoft.com/office/drawing/2014/main" id="{A4ED21F3-E5A7-43BD-855E-F721A62ABB0C}"/>
              </a:ext>
            </a:extLst>
          </p:cNvPr>
          <p:cNvSpPr/>
          <p:nvPr/>
        </p:nvSpPr>
        <p:spPr>
          <a:xfrm rot="4414918">
            <a:off x="7894690" y="3672086"/>
            <a:ext cx="1371600" cy="457200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Arrow: Right 10">
            <a:extLst>
              <a:ext uri="{FF2B5EF4-FFF2-40B4-BE49-F238E27FC236}">
                <a16:creationId xmlns:a16="http://schemas.microsoft.com/office/drawing/2014/main" id="{E396164E-13B4-40FA-B3E1-7475BB66686A}"/>
              </a:ext>
            </a:extLst>
          </p:cNvPr>
          <p:cNvSpPr/>
          <p:nvPr/>
        </p:nvSpPr>
        <p:spPr>
          <a:xfrm rot="17185082" flipH="1">
            <a:off x="7068457" y="3672082"/>
            <a:ext cx="1371600" cy="457200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Arrow: Right 12">
            <a:extLst>
              <a:ext uri="{FF2B5EF4-FFF2-40B4-BE49-F238E27FC236}">
                <a16:creationId xmlns:a16="http://schemas.microsoft.com/office/drawing/2014/main" id="{ED01398B-BC76-4E96-8C5B-043238B0AD6F}"/>
              </a:ext>
            </a:extLst>
          </p:cNvPr>
          <p:cNvSpPr/>
          <p:nvPr/>
        </p:nvSpPr>
        <p:spPr>
          <a:xfrm rot="4414918">
            <a:off x="9908713" y="3672084"/>
            <a:ext cx="1371600" cy="457200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675340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FCDD0DDB-EBEE-460C-A549-017528D229B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40239136"/>
              </p:ext>
            </p:extLst>
          </p:nvPr>
        </p:nvGraphicFramePr>
        <p:xfrm>
          <a:off x="450850" y="2699395"/>
          <a:ext cx="11290300" cy="364183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BCA7D82-4F1D-4502-B2EA-5E79B12B38E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An Employee I Supervise Was Directed to Not Come to Campus. What Do I Do When They Contact Me?</a:t>
            </a:r>
          </a:p>
        </p:txBody>
      </p:sp>
    </p:spTree>
    <p:extLst>
      <p:ext uri="{BB962C8B-B14F-4D97-AF65-F5344CB8AC3E}">
        <p14:creationId xmlns:p14="http://schemas.microsoft.com/office/powerpoint/2010/main" val="413850522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43C7B0-E519-4303-B446-57A6F99B8C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Contact Information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6D412F7-6118-4C0E-8CB1-B498AE1D4D9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529507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DC6B891-02B0-4351-8FA5-4C5E119CAAA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Gretchen Bird </a:t>
            </a:r>
            <a:r>
              <a:rPr lang="en-US" dirty="0">
                <a:hlinkClick r:id="rId2"/>
              </a:rPr>
              <a:t>gretchen.bird@bellevuecollege.edu</a:t>
            </a:r>
            <a:r>
              <a:rPr lang="en-US" dirty="0"/>
              <a:t> </a:t>
            </a:r>
          </a:p>
          <a:p>
            <a:r>
              <a:rPr lang="en-US" dirty="0"/>
              <a:t> Suzette Yaezenko </a:t>
            </a:r>
            <a:r>
              <a:rPr lang="en-US" dirty="0">
                <a:hlinkClick r:id="rId3"/>
              </a:rPr>
              <a:t>suzette.yaezenko@bellevuecollege.edu</a:t>
            </a:r>
            <a:r>
              <a:rPr lang="en-US" dirty="0"/>
              <a:t> </a:t>
            </a:r>
          </a:p>
          <a:p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3F8F802-9657-4AE8-B67A-DA74B6A916B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Human Resources Contact Information</a:t>
            </a:r>
          </a:p>
        </p:txBody>
      </p:sp>
    </p:spTree>
    <p:extLst>
      <p:ext uri="{BB962C8B-B14F-4D97-AF65-F5344CB8AC3E}">
        <p14:creationId xmlns:p14="http://schemas.microsoft.com/office/powerpoint/2010/main" val="100694314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23C232-CC9D-49E4-A04C-F37E7E8EAC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6000" dirty="0"/>
              <a:t>Expectations for Coming to Campus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43B1575-A0FD-46AD-81E3-33C27748891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077748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075BAAB-94CA-488B-A251-8B254887240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Expectations for Coming to Campus</a:t>
            </a:r>
          </a:p>
        </p:txBody>
      </p:sp>
      <p:graphicFrame>
        <p:nvGraphicFramePr>
          <p:cNvPr id="2" name="Diagram 3">
            <a:extLst>
              <a:ext uri="{FF2B5EF4-FFF2-40B4-BE49-F238E27FC236}">
                <a16:creationId xmlns:a16="http://schemas.microsoft.com/office/drawing/2014/main" id="{BD079818-1FEF-4F32-A0F8-6701D29DBC5A}"/>
              </a:ext>
            </a:extLst>
          </p:cNvPr>
          <p:cNvGraphicFramePr/>
          <p:nvPr/>
        </p:nvGraphicFramePr>
        <p:xfrm>
          <a:off x="471488" y="2327066"/>
          <a:ext cx="11290300" cy="38498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37334413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23C232-CC9D-49E4-A04C-F37E7E8EAC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6000" dirty="0"/>
              <a:t>Completing the Online </a:t>
            </a:r>
            <a:br>
              <a:rPr lang="en-US" sz="6000" dirty="0"/>
            </a:br>
            <a:r>
              <a:rPr lang="en-US" sz="6000" dirty="0"/>
              <a:t>Health Assessment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43B1575-A0FD-46AD-81E3-33C27748891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847144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326CC5-BB66-49F1-9FA8-ADAD9EC502D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lIns="91440" tIns="45720" rIns="91440" bIns="45720" anchor="t"/>
          <a:lstStyle/>
          <a:p>
            <a:r>
              <a:rPr lang="en-US" dirty="0"/>
              <a:t>To complete the Online Health Assessment, please visit: </a:t>
            </a:r>
          </a:p>
          <a:p>
            <a:pPr marL="0" indent="0">
              <a:buNone/>
            </a:pPr>
            <a:r>
              <a:rPr lang="en-US" dirty="0">
                <a:hlinkClick r:id="" action="ppaction://noaction"/>
              </a:rPr>
              <a:t>https://www2.bellevuecollege.edu/campuscheckin/</a:t>
            </a:r>
            <a:endParaRPr lang="en-US" dirty="0">
              <a:cs typeface="Calibri" panose="020F0502020204030204"/>
              <a:hlinkClick r:id="" action="ppaction://noaction"/>
            </a:endParaRPr>
          </a:p>
          <a:p>
            <a:r>
              <a:rPr lang="en-US" dirty="0"/>
              <a:t>Students and employees will need to use their BC username and password to log in.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4E96136-B188-424E-B009-E1DCA532789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Step 1: BC Campus Check In Page</a:t>
            </a:r>
          </a:p>
        </p:txBody>
      </p:sp>
    </p:spTree>
    <p:extLst>
      <p:ext uri="{BB962C8B-B14F-4D97-AF65-F5344CB8AC3E}">
        <p14:creationId xmlns:p14="http://schemas.microsoft.com/office/powerpoint/2010/main" val="178203202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Content Placeholder 3">
            <a:extLst>
              <a:ext uri="{FF2B5EF4-FFF2-40B4-BE49-F238E27FC236}">
                <a16:creationId xmlns:a16="http://schemas.microsoft.com/office/drawing/2014/main" id="{F07F90A3-C829-41B1-A90E-31C1D4B7983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p:blipFill>
        <p:spPr>
          <a:xfrm>
            <a:off x="2127127" y="2327275"/>
            <a:ext cx="7979022" cy="3849688"/>
          </a:xfrm>
          <a:prstGeom prst="rect">
            <a:avLst/>
          </a:prstGeom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CB3D297-3264-49A8-A5D3-69FCA456E1F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Step 2: Select Role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2A523E15-FA90-41AF-8B90-D58B1DD7AEAC}"/>
              </a:ext>
            </a:extLst>
          </p:cNvPr>
          <p:cNvSpPr/>
          <p:nvPr/>
        </p:nvSpPr>
        <p:spPr>
          <a:xfrm>
            <a:off x="2797955" y="4224191"/>
            <a:ext cx="790984" cy="11780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AD053E38-2F64-47E5-BB8C-2E9F52978F67}"/>
              </a:ext>
            </a:extLst>
          </p:cNvPr>
          <p:cNvSpPr/>
          <p:nvPr/>
        </p:nvSpPr>
        <p:spPr>
          <a:xfrm>
            <a:off x="2797955" y="4341997"/>
            <a:ext cx="6680048" cy="432595"/>
          </a:xfrm>
          <a:prstGeom prst="roundRect">
            <a:avLst/>
          </a:prstGeom>
          <a:noFill/>
          <a:ln w="44450" cmpd="sng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46233547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58E35BF8-83FE-4137-8A7E-1AF3F38FE54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p:blipFill>
        <p:spPr>
          <a:xfrm>
            <a:off x="1917152" y="2327275"/>
            <a:ext cx="8398971" cy="3849688"/>
          </a:xfrm>
        </p:spPr>
      </p:pic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7EA1CFE5-E75E-4D27-A44E-4D7B5C76930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Step 3: Complete Screening Assessment</a:t>
            </a:r>
          </a:p>
        </p:txBody>
      </p:sp>
    </p:spTree>
    <p:extLst>
      <p:ext uri="{BB962C8B-B14F-4D97-AF65-F5344CB8AC3E}">
        <p14:creationId xmlns:p14="http://schemas.microsoft.com/office/powerpoint/2010/main" val="175047327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83996AB2-950F-46C4-AF9A-BADBA9A7F17D}"/>
              </a:ext>
            </a:extLst>
          </p:cNvPr>
          <p:cNvSpPr/>
          <p:nvPr/>
        </p:nvSpPr>
        <p:spPr>
          <a:xfrm>
            <a:off x="5798501" y="5398793"/>
            <a:ext cx="6307717" cy="137433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9A1AE185-B3C6-47B7-B0D2-78FAC3E8C785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 vert="horz" lIns="91440" tIns="45720" rIns="91440" bIns="45720" rtlCol="0" anchor="t">
            <a:normAutofit fontScale="92500" lnSpcReduction="10000"/>
          </a:bodyPr>
          <a:lstStyle/>
          <a:p>
            <a:pPr marL="502920" indent="-457200">
              <a:buFont typeface="+mj-lt"/>
              <a:buAutoNum type="arabicParenR"/>
            </a:pPr>
            <a:r>
              <a:rPr lang="en-US" dirty="0"/>
              <a:t>Enter today’s date.</a:t>
            </a:r>
            <a:endParaRPr lang="en-US" dirty="0">
              <a:solidFill>
                <a:schemeClr val="tx1"/>
              </a:solidFill>
            </a:endParaRPr>
          </a:p>
          <a:p>
            <a:pPr marL="502920" indent="-457200">
              <a:buFont typeface="+mj-lt"/>
              <a:buAutoNum type="arabicParenR"/>
            </a:pPr>
            <a:r>
              <a:rPr lang="en-US" dirty="0"/>
              <a:t>Enter anticipated arrival time and departure time.</a:t>
            </a:r>
            <a:endParaRPr lang="en-US" dirty="0">
              <a:cs typeface="Calibri"/>
            </a:endParaRPr>
          </a:p>
          <a:p>
            <a:pPr marL="502920" indent="-457200">
              <a:buFont typeface="+mj-lt"/>
              <a:buAutoNum type="arabicParenR"/>
            </a:pPr>
            <a:r>
              <a:rPr lang="en-US" dirty="0"/>
              <a:t>List the rooms and/or buildings you expect to visit. Be specific when possible. Use building number and room number, not "my office".</a:t>
            </a:r>
            <a:endParaRPr lang="en-US" dirty="0">
              <a:cs typeface="Calibri"/>
            </a:endParaRPr>
          </a:p>
          <a:p>
            <a:pPr marL="502920" indent="-457200">
              <a:buFont typeface="+mj-lt"/>
              <a:buAutoNum type="arabicParenR"/>
            </a:pPr>
            <a:r>
              <a:rPr lang="en-US" dirty="0"/>
              <a:t>Complete remaining yes/no questions.</a:t>
            </a:r>
            <a:endParaRPr lang="en-US" dirty="0">
              <a:cs typeface="Calibri"/>
            </a:endParaRPr>
          </a:p>
          <a:p>
            <a:pPr marL="502920" indent="-457200">
              <a:buFont typeface="+mj-lt"/>
              <a:buAutoNum type="arabicParenR"/>
            </a:pPr>
            <a:r>
              <a:rPr lang="en-US" dirty="0">
                <a:solidFill>
                  <a:schemeClr val="tx1"/>
                </a:solidFill>
              </a:rPr>
              <a:t>Submit</a:t>
            </a:r>
          </a:p>
        </p:txBody>
      </p:sp>
      <p:pic>
        <p:nvPicPr>
          <p:cNvPr id="12" name="Content Placeholder 9">
            <a:extLst>
              <a:ext uri="{FF2B5EF4-FFF2-40B4-BE49-F238E27FC236}">
                <a16:creationId xmlns:a16="http://schemas.microsoft.com/office/drawing/2014/main" id="{19ED9193-50F3-432F-A8CE-A98FD6BEACA7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/>
        </p:blipFill>
        <p:spPr>
          <a:xfrm>
            <a:off x="6116638" y="870708"/>
            <a:ext cx="5181600" cy="5824573"/>
          </a:xfrm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9F42756-BACC-45ED-B7B6-FDCF8F32CF9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71488" y="1636713"/>
            <a:ext cx="11290300" cy="516940"/>
          </a:xfrm>
        </p:spPr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Assessment Details</a:t>
            </a:r>
            <a:endParaRPr lang="en-US" dirty="0"/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FEA21AC7-68ED-47EF-9DC3-46BA8B64739A}"/>
              </a:ext>
            </a:extLst>
          </p:cNvPr>
          <p:cNvSpPr/>
          <p:nvPr/>
        </p:nvSpPr>
        <p:spPr>
          <a:xfrm>
            <a:off x="6117523" y="827020"/>
            <a:ext cx="4846320" cy="295564"/>
          </a:xfrm>
          <a:prstGeom prst="roundRect">
            <a:avLst/>
          </a:prstGeom>
          <a:noFill/>
          <a:ln w="44450" cmpd="sng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96FE2570-F2B8-4D69-B366-3DCF6F96C74F}"/>
              </a:ext>
            </a:extLst>
          </p:cNvPr>
          <p:cNvSpPr/>
          <p:nvPr/>
        </p:nvSpPr>
        <p:spPr>
          <a:xfrm>
            <a:off x="6117523" y="1198416"/>
            <a:ext cx="4846320" cy="457200"/>
          </a:xfrm>
          <a:prstGeom prst="roundRect">
            <a:avLst/>
          </a:prstGeom>
          <a:noFill/>
          <a:ln w="44450" cmpd="sng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E16FA219-B1B9-4D1B-ADB1-EF8B2FE16783}"/>
              </a:ext>
            </a:extLst>
          </p:cNvPr>
          <p:cNvSpPr/>
          <p:nvPr/>
        </p:nvSpPr>
        <p:spPr>
          <a:xfrm>
            <a:off x="6117523" y="1760532"/>
            <a:ext cx="4846320" cy="295564"/>
          </a:xfrm>
          <a:prstGeom prst="roundRect">
            <a:avLst/>
          </a:prstGeom>
          <a:noFill/>
          <a:ln w="44450" cmpd="sng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5F3DFEBA-C207-4A80-B5B3-A6DF7EF5BD15}"/>
              </a:ext>
            </a:extLst>
          </p:cNvPr>
          <p:cNvSpPr/>
          <p:nvPr/>
        </p:nvSpPr>
        <p:spPr>
          <a:xfrm>
            <a:off x="6117523" y="2137853"/>
            <a:ext cx="4846320" cy="4023359"/>
          </a:xfrm>
          <a:prstGeom prst="roundRect">
            <a:avLst>
              <a:gd name="adj" fmla="val 2027"/>
            </a:avLst>
          </a:prstGeom>
          <a:noFill/>
          <a:ln w="44450" cmpd="sng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20233B99-4590-48EB-958F-3F7AC19CF8A0}"/>
              </a:ext>
            </a:extLst>
          </p:cNvPr>
          <p:cNvSpPr/>
          <p:nvPr/>
        </p:nvSpPr>
        <p:spPr>
          <a:xfrm>
            <a:off x="9679735" y="6217073"/>
            <a:ext cx="1280160" cy="360885"/>
          </a:xfrm>
          <a:prstGeom prst="roundRect">
            <a:avLst/>
          </a:prstGeom>
          <a:noFill/>
          <a:ln w="44450" cmpd="sng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CB8622B-C96C-4FE7-B381-354C3926A134}"/>
              </a:ext>
            </a:extLst>
          </p:cNvPr>
          <p:cNvSpPr txBox="1"/>
          <p:nvPr/>
        </p:nvSpPr>
        <p:spPr>
          <a:xfrm>
            <a:off x="11021656" y="713192"/>
            <a:ext cx="385041" cy="523220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sz="2800" b="1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C3072764-3DF3-44B8-A15B-62FAAED291C4}"/>
              </a:ext>
            </a:extLst>
          </p:cNvPr>
          <p:cNvSpPr txBox="1"/>
          <p:nvPr/>
        </p:nvSpPr>
        <p:spPr>
          <a:xfrm>
            <a:off x="10985576" y="1165995"/>
            <a:ext cx="457200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2800" b="1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F6627C04-2C85-4BDD-B066-6E52E56D7E7D}"/>
              </a:ext>
            </a:extLst>
          </p:cNvPr>
          <p:cNvSpPr txBox="1"/>
          <p:nvPr/>
        </p:nvSpPr>
        <p:spPr>
          <a:xfrm>
            <a:off x="11021656" y="3275437"/>
            <a:ext cx="385041" cy="523220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sz="2800" b="1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BDF8790C-8021-472A-B4A0-3A59B9F88C02}"/>
              </a:ext>
            </a:extLst>
          </p:cNvPr>
          <p:cNvSpPr txBox="1"/>
          <p:nvPr/>
        </p:nvSpPr>
        <p:spPr>
          <a:xfrm>
            <a:off x="11021656" y="1646704"/>
            <a:ext cx="385041" cy="523220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sz="2800" b="1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C8D97A8C-6BD3-4B25-9525-CC16FAAEC74C}"/>
              </a:ext>
            </a:extLst>
          </p:cNvPr>
          <p:cNvSpPr txBox="1"/>
          <p:nvPr/>
        </p:nvSpPr>
        <p:spPr>
          <a:xfrm>
            <a:off x="11021656" y="6113318"/>
            <a:ext cx="385041" cy="523220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sz="2800" b="1"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304093903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DFC7EC6E65073419671364F3203DF20" ma:contentTypeVersion="11" ma:contentTypeDescription="Create a new document." ma:contentTypeScope="" ma:versionID="5e850a4f32d966e03b3a6b9ebb92ca32">
  <xsd:schema xmlns:xsd="http://www.w3.org/2001/XMLSchema" xmlns:xs="http://www.w3.org/2001/XMLSchema" xmlns:p="http://schemas.microsoft.com/office/2006/metadata/properties" xmlns:ns2="14a90376-441d-482a-a03c-570e4ef79519" xmlns:ns3="2748f011-4a35-403e-b1e7-a550aa2ebcfc" targetNamespace="http://schemas.microsoft.com/office/2006/metadata/properties" ma:root="true" ma:fieldsID="c9f4bbb012c2982c27721a471565b80a" ns2:_="" ns3:_="">
    <xsd:import namespace="14a90376-441d-482a-a03c-570e4ef79519"/>
    <xsd:import namespace="2748f011-4a35-403e-b1e7-a550aa2ebcfc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4a90376-441d-482a-a03c-570e4ef7951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748f011-4a35-403e-b1e7-a550aa2ebcfc" elementFormDefault="qualified">
    <xsd:import namespace="http://schemas.microsoft.com/office/2006/documentManagement/types"/>
    <xsd:import namespace="http://schemas.microsoft.com/office/infopath/2007/PartnerControls"/>
    <xsd:element name="SharedWithUsers" ma:index="17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0A1466F8-DBA0-41E9-BB26-4CBDD0FB981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14a90376-441d-482a-a03c-570e4ef79519"/>
    <ds:schemaRef ds:uri="2748f011-4a35-403e-b1e7-a550aa2ebcf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6F33F025-4B56-4895-AF13-8276A62DAC9C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2B4C3161-9633-44C4-8479-91149E770B9D}">
  <ds:schemaRefs>
    <ds:schemaRef ds:uri="6524285f-c46a-401e-99ee-7d753983f727"/>
    <ds:schemaRef ds:uri="http://schemas.microsoft.com/office/2006/documentManagement/types"/>
    <ds:schemaRef ds:uri="http://purl.org/dc/terms/"/>
    <ds:schemaRef ds:uri="http://schemas.openxmlformats.org/package/2006/metadata/core-properties"/>
    <ds:schemaRef ds:uri="http://www.w3.org/XML/1998/namespace"/>
    <ds:schemaRef ds:uri="http://purl.org/dc/elements/1.1/"/>
    <ds:schemaRef ds:uri="http://schemas.microsoft.com/office/infopath/2007/PartnerControls"/>
    <ds:schemaRef ds:uri="748fae18-b4b1-455c-92fd-cebcdd064793"/>
    <ds:schemaRef ds:uri="http://schemas.microsoft.com/office/2006/metadata/properties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84</TotalTime>
  <Words>968</Words>
  <Application>Microsoft Office PowerPoint</Application>
  <PresentationFormat>Widescreen</PresentationFormat>
  <Paragraphs>114</Paragraphs>
  <Slides>25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6" baseType="lpstr">
      <vt:lpstr>Office Theme</vt:lpstr>
      <vt:lpstr>Employee  Online Health Assessment</vt:lpstr>
      <vt:lpstr>PowerPoint Presentation</vt:lpstr>
      <vt:lpstr>Expectations for Coming to Campus</vt:lpstr>
      <vt:lpstr>PowerPoint Presentation</vt:lpstr>
      <vt:lpstr>Completing the Online  Health Assessment</vt:lpstr>
      <vt:lpstr>PowerPoint Presentation</vt:lpstr>
      <vt:lpstr>PowerPoint Presentation</vt:lpstr>
      <vt:lpstr>PowerPoint Presentation</vt:lpstr>
      <vt:lpstr>PowerPoint Presentation</vt:lpstr>
      <vt:lpstr>Next Steps</vt:lpstr>
      <vt:lpstr>PowerPoint Presentation</vt:lpstr>
      <vt:lpstr>PowerPoint Presentation</vt:lpstr>
      <vt:lpstr>PowerPoint Presentation</vt:lpstr>
      <vt:lpstr>PowerPoint Presentation</vt:lpstr>
      <vt:lpstr>Frequently Asked Questions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Contact Information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Employee Health Assessments</dc:title>
  <dc:creator>Megan Kaptik</dc:creator>
  <cp:lastModifiedBy>Megan Kaptik</cp:lastModifiedBy>
  <cp:revision>96</cp:revision>
  <dcterms:created xsi:type="dcterms:W3CDTF">2020-08-10T20:53:49Z</dcterms:created>
  <dcterms:modified xsi:type="dcterms:W3CDTF">2020-08-27T16:48:47Z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0x010100BDFC7EC6E65073419671364F3203DF20</vt:lpwstr>
  </property>
</Properties>
</file>