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sldIdLst>
    <p:sldId id="256" r:id="rId5"/>
    <p:sldId id="273" r:id="rId6"/>
    <p:sldId id="274" r:id="rId7"/>
    <p:sldId id="258" r:id="rId8"/>
    <p:sldId id="269" r:id="rId9"/>
    <p:sldId id="260" r:id="rId10"/>
    <p:sldId id="257" r:id="rId11"/>
    <p:sldId id="261" r:id="rId12"/>
    <p:sldId id="263" r:id="rId13"/>
    <p:sldId id="278" r:id="rId14"/>
    <p:sldId id="267" r:id="rId15"/>
    <p:sldId id="266" r:id="rId16"/>
    <p:sldId id="268" r:id="rId17"/>
    <p:sldId id="265" r:id="rId18"/>
    <p:sldId id="270" r:id="rId19"/>
    <p:sldId id="282" r:id="rId20"/>
    <p:sldId id="281" r:id="rId21"/>
    <p:sldId id="259" r:id="rId22"/>
    <p:sldId id="279" r:id="rId23"/>
    <p:sldId id="285" r:id="rId24"/>
    <p:sldId id="284" r:id="rId25"/>
    <p:sldId id="271" r:id="rId26"/>
    <p:sldId id="277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a Zaman" initials="WZ" lastIdx="1" clrIdx="0">
    <p:extLst>
      <p:ext uri="{19B8F6BF-5375-455C-9EA6-DF929625EA0E}">
        <p15:presenceInfo xmlns:p15="http://schemas.microsoft.com/office/powerpoint/2012/main" userId="S::warda.zaman@bellevuecollege.edu::91f50c7c-6080-40e2-9045-94e30db95533" providerId="AD"/>
      </p:ext>
    </p:extLst>
  </p:cmAuthor>
  <p:cmAuthor id="2" name="Leslie Heizer Newquist" initials="LN" lastIdx="1" clrIdx="1">
    <p:extLst>
      <p:ext uri="{19B8F6BF-5375-455C-9EA6-DF929625EA0E}">
        <p15:presenceInfo xmlns:p15="http://schemas.microsoft.com/office/powerpoint/2012/main" userId="S::leslie.newquist@bellevuecollege.edu::7bc0ffeb-c117-48ac-84af-19c43c14aab1" providerId="AD"/>
      </p:ext>
    </p:extLst>
  </p:cmAuthor>
  <p:cmAuthor id="3" name="Kazumi Hada" initials="KH" lastIdx="1" clrIdx="2">
    <p:extLst>
      <p:ext uri="{19B8F6BF-5375-455C-9EA6-DF929625EA0E}">
        <p15:presenceInfo xmlns:p15="http://schemas.microsoft.com/office/powerpoint/2012/main" userId="S::khada@bellevuecollege.edu::0db9c910-c266-4816-8ebc-f26da156ad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81D76-826E-4117-A167-9EB2B9D9F8FB}" v="12" dt="2020-08-20T16:41:46.168"/>
    <p1510:client id="{412C40F7-A17D-47E3-1A86-00414C1B8E9D}" v="2" dt="2020-08-27T15:30:40.351"/>
    <p1510:client id="{616A0D0D-9691-4876-AB31-AFC6626863C4}" v="1" dt="2020-08-24T15:57:33.012"/>
    <p1510:client id="{79CC1545-D4A1-4512-AD01-AD06FEA9A805}" v="197" dt="2020-08-20T19:35:05.252"/>
    <p1510:client id="{C42748A5-A58D-4CD9-95C7-397B1EF73C9A}" v="37" dt="2020-08-27T16:44:36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Heizer Newquist" userId="S::leslie.newquist@bellevuecollege.edu::7bc0ffeb-c117-48ac-84af-19c43c14aab1" providerId="AD" clId="Web-{02E81D76-826E-4117-A167-9EB2B9D9F8FB}"/>
    <pc:docChg chg="modSld">
      <pc:chgData name="Leslie Heizer Newquist" userId="S::leslie.newquist@bellevuecollege.edu::7bc0ffeb-c117-48ac-84af-19c43c14aab1" providerId="AD" clId="Web-{02E81D76-826E-4117-A167-9EB2B9D9F8FB}" dt="2020-08-20T16:41:45.902" v="8" actId="20577"/>
      <pc:docMkLst>
        <pc:docMk/>
      </pc:docMkLst>
      <pc:sldChg chg="modSp">
        <pc:chgData name="Leslie Heizer Newquist" userId="S::leslie.newquist@bellevuecollege.edu::7bc0ffeb-c117-48ac-84af-19c43c14aab1" providerId="AD" clId="Web-{02E81D76-826E-4117-A167-9EB2B9D9F8FB}" dt="2020-08-20T16:41:15.447" v="3" actId="20577"/>
        <pc:sldMkLst>
          <pc:docMk/>
          <pc:sldMk cId="887618559" sldId="259"/>
        </pc:sldMkLst>
        <pc:spChg chg="mod">
          <ac:chgData name="Leslie Heizer Newquist" userId="S::leslie.newquist@bellevuecollege.edu::7bc0ffeb-c117-48ac-84af-19c43c14aab1" providerId="AD" clId="Web-{02E81D76-826E-4117-A167-9EB2B9D9F8FB}" dt="2020-08-20T16:41:15.447" v="3" actId="20577"/>
          <ac:spMkLst>
            <pc:docMk/>
            <pc:sldMk cId="887618559" sldId="259"/>
            <ac:spMk id="3" creationId="{CA2A83C7-BC11-42E4-A46A-F63A69615914}"/>
          </ac:spMkLst>
        </pc:spChg>
      </pc:sldChg>
      <pc:sldChg chg="addCm">
        <pc:chgData name="Leslie Heizer Newquist" userId="S::leslie.newquist@bellevuecollege.edu::7bc0ffeb-c117-48ac-84af-19c43c14aab1" providerId="AD" clId="Web-{02E81D76-826E-4117-A167-9EB2B9D9F8FB}" dt="2020-08-20T16:40:35.429" v="1"/>
        <pc:sldMkLst>
          <pc:docMk/>
          <pc:sldMk cId="3640696093" sldId="266"/>
        </pc:sldMkLst>
      </pc:sldChg>
      <pc:sldChg chg="modSp">
        <pc:chgData name="Leslie Heizer Newquist" userId="S::leslie.newquist@bellevuecollege.edu::7bc0ffeb-c117-48ac-84af-19c43c14aab1" providerId="AD" clId="Web-{02E81D76-826E-4117-A167-9EB2B9D9F8FB}" dt="2020-08-20T16:41:45.902" v="8" actId="20577"/>
        <pc:sldMkLst>
          <pc:docMk/>
          <pc:sldMk cId="1585748337" sldId="271"/>
        </pc:sldMkLst>
        <pc:spChg chg="mod">
          <ac:chgData name="Leslie Heizer Newquist" userId="S::leslie.newquist@bellevuecollege.edu::7bc0ffeb-c117-48ac-84af-19c43c14aab1" providerId="AD" clId="Web-{02E81D76-826E-4117-A167-9EB2B9D9F8FB}" dt="2020-08-20T16:41:45.902" v="8" actId="20577"/>
          <ac:spMkLst>
            <pc:docMk/>
            <pc:sldMk cId="1585748337" sldId="271"/>
            <ac:spMk id="3" creationId="{9A2E6BD3-7C03-4167-9ADA-6792ABCA7955}"/>
          </ac:spMkLst>
        </pc:spChg>
      </pc:sldChg>
      <pc:sldChg chg="modSp">
        <pc:chgData name="Leslie Heizer Newquist" userId="S::leslie.newquist@bellevuecollege.edu::7bc0ffeb-c117-48ac-84af-19c43c14aab1" providerId="AD" clId="Web-{02E81D76-826E-4117-A167-9EB2B9D9F8FB}" dt="2020-08-20T16:40:01.068" v="0" actId="20577"/>
        <pc:sldMkLst>
          <pc:docMk/>
          <pc:sldMk cId="2869296977" sldId="278"/>
        </pc:sldMkLst>
        <pc:spChg chg="mod">
          <ac:chgData name="Leslie Heizer Newquist" userId="S::leslie.newquist@bellevuecollege.edu::7bc0ffeb-c117-48ac-84af-19c43c14aab1" providerId="AD" clId="Web-{02E81D76-826E-4117-A167-9EB2B9D9F8FB}" dt="2020-08-20T16:40:01.068" v="0" actId="20577"/>
          <ac:spMkLst>
            <pc:docMk/>
            <pc:sldMk cId="2869296977" sldId="278"/>
            <ac:spMk id="3" creationId="{C43B1575-A0FD-46AD-81E3-33C277488915}"/>
          </ac:spMkLst>
        </pc:spChg>
      </pc:sldChg>
      <pc:sldChg chg="modSp">
        <pc:chgData name="Leslie Heizer Newquist" userId="S::leslie.newquist@bellevuecollege.edu::7bc0ffeb-c117-48ac-84af-19c43c14aab1" providerId="AD" clId="Web-{02E81D76-826E-4117-A167-9EB2B9D9F8FB}" dt="2020-08-20T16:41:34.308" v="6" actId="20577"/>
        <pc:sldMkLst>
          <pc:docMk/>
          <pc:sldMk cId="1796020767" sldId="284"/>
        </pc:sldMkLst>
        <pc:spChg chg="mod">
          <ac:chgData name="Leslie Heizer Newquist" userId="S::leslie.newquist@bellevuecollege.edu::7bc0ffeb-c117-48ac-84af-19c43c14aab1" providerId="AD" clId="Web-{02E81D76-826E-4117-A167-9EB2B9D9F8FB}" dt="2020-08-20T16:41:34.308" v="6" actId="20577"/>
          <ac:spMkLst>
            <pc:docMk/>
            <pc:sldMk cId="1796020767" sldId="284"/>
            <ac:spMk id="3" creationId="{CA2A83C7-BC11-42E4-A46A-F63A69615914}"/>
          </ac:spMkLst>
        </pc:spChg>
      </pc:sldChg>
    </pc:docChg>
  </pc:docChgLst>
  <pc:docChgLst>
    <pc:chgData name="Megan Kaptik" userId="2f094116-9987-4432-beb1-d74999cd6cfb" providerId="ADAL" clId="{FC3B18CD-2A5B-43E7-86B7-E5ABAD0B84F7}"/>
    <pc:docChg chg="undo custSel delSld modSld">
      <pc:chgData name="Megan Kaptik" userId="2f094116-9987-4432-beb1-d74999cd6cfb" providerId="ADAL" clId="{FC3B18CD-2A5B-43E7-86B7-E5ABAD0B84F7}" dt="2020-08-20T15:20:30.991" v="1069" actId="20577"/>
      <pc:docMkLst>
        <pc:docMk/>
      </pc:docMkLst>
      <pc:sldChg chg="modSp">
        <pc:chgData name="Megan Kaptik" userId="2f094116-9987-4432-beb1-d74999cd6cfb" providerId="ADAL" clId="{FC3B18CD-2A5B-43E7-86B7-E5ABAD0B84F7}" dt="2020-08-20T15:18:54.414" v="1045" actId="20577"/>
        <pc:sldMkLst>
          <pc:docMk/>
          <pc:sldMk cId="51507562" sldId="256"/>
        </pc:sldMkLst>
        <pc:spChg chg="mod">
          <ac:chgData name="Megan Kaptik" userId="2f094116-9987-4432-beb1-d74999cd6cfb" providerId="ADAL" clId="{FC3B18CD-2A5B-43E7-86B7-E5ABAD0B84F7}" dt="2020-08-20T15:18:54.414" v="1045" actId="20577"/>
          <ac:spMkLst>
            <pc:docMk/>
            <pc:sldMk cId="51507562" sldId="256"/>
            <ac:spMk id="2" creationId="{B2AE9D9D-C807-420F-B00C-E4456BA34ECE}"/>
          </ac:spMkLst>
        </pc:spChg>
      </pc:sldChg>
      <pc:sldChg chg="addSp delSp modSp">
        <pc:chgData name="Megan Kaptik" userId="2f094116-9987-4432-beb1-d74999cd6cfb" providerId="ADAL" clId="{FC3B18CD-2A5B-43E7-86B7-E5ABAD0B84F7}" dt="2020-08-20T14:54:24.808" v="161"/>
        <pc:sldMkLst>
          <pc:docMk/>
          <pc:sldMk cId="1462335472" sldId="257"/>
        </pc:sldMkLst>
        <pc:spChg chg="add del mod">
          <ac:chgData name="Megan Kaptik" userId="2f094116-9987-4432-beb1-d74999cd6cfb" providerId="ADAL" clId="{FC3B18CD-2A5B-43E7-86B7-E5ABAD0B84F7}" dt="2020-08-20T14:54:24.808" v="161"/>
          <ac:spMkLst>
            <pc:docMk/>
            <pc:sldMk cId="1462335472" sldId="257"/>
            <ac:spMk id="5" creationId="{E43FA1E0-0050-45F6-9DE4-BC18C8845B7F}"/>
          </ac:spMkLst>
        </pc:spChg>
        <pc:spChg chg="add del mod">
          <ac:chgData name="Megan Kaptik" userId="2f094116-9987-4432-beb1-d74999cd6cfb" providerId="ADAL" clId="{FC3B18CD-2A5B-43E7-86B7-E5ABAD0B84F7}" dt="2020-08-20T14:54:24.808" v="161"/>
          <ac:spMkLst>
            <pc:docMk/>
            <pc:sldMk cId="1462335472" sldId="257"/>
            <ac:spMk id="6" creationId="{2CFC9F29-F2CB-433D-AC16-B7A0BAB6278F}"/>
          </ac:spMkLst>
        </pc:spChg>
      </pc:sldChg>
      <pc:sldChg chg="modSp">
        <pc:chgData name="Megan Kaptik" userId="2f094116-9987-4432-beb1-d74999cd6cfb" providerId="ADAL" clId="{FC3B18CD-2A5B-43E7-86B7-E5ABAD0B84F7}" dt="2020-08-20T15:00:14.145" v="406" actId="20577"/>
        <pc:sldMkLst>
          <pc:docMk/>
          <pc:sldMk cId="3373344139" sldId="258"/>
        </pc:sldMkLst>
        <pc:spChg chg="mod">
          <ac:chgData name="Megan Kaptik" userId="2f094116-9987-4432-beb1-d74999cd6cfb" providerId="ADAL" clId="{FC3B18CD-2A5B-43E7-86B7-E5ABAD0B84F7}" dt="2020-08-20T15:00:14.145" v="406" actId="20577"/>
          <ac:spMkLst>
            <pc:docMk/>
            <pc:sldMk cId="3373344139" sldId="258"/>
            <ac:spMk id="3" creationId="{12EB7716-E15A-4D9A-B8EC-5A27089CAA13}"/>
          </ac:spMkLst>
        </pc:spChg>
      </pc:sldChg>
      <pc:sldChg chg="modSp">
        <pc:chgData name="Megan Kaptik" userId="2f094116-9987-4432-beb1-d74999cd6cfb" providerId="ADAL" clId="{FC3B18CD-2A5B-43E7-86B7-E5ABAD0B84F7}" dt="2020-08-20T15:18:20.766" v="1038" actId="20577"/>
        <pc:sldMkLst>
          <pc:docMk/>
          <pc:sldMk cId="887618559" sldId="259"/>
        </pc:sldMkLst>
        <pc:spChg chg="mod">
          <ac:chgData name="Megan Kaptik" userId="2f094116-9987-4432-beb1-d74999cd6cfb" providerId="ADAL" clId="{FC3B18CD-2A5B-43E7-86B7-E5ABAD0B84F7}" dt="2020-08-20T15:04:35.628" v="610" actId="20577"/>
          <ac:spMkLst>
            <pc:docMk/>
            <pc:sldMk cId="887618559" sldId="259"/>
            <ac:spMk id="3" creationId="{CA2A83C7-BC11-42E4-A46A-F63A69615914}"/>
          </ac:spMkLst>
        </pc:spChg>
        <pc:spChg chg="mod">
          <ac:chgData name="Megan Kaptik" userId="2f094116-9987-4432-beb1-d74999cd6cfb" providerId="ADAL" clId="{FC3B18CD-2A5B-43E7-86B7-E5ABAD0B84F7}" dt="2020-08-20T15:18:20.766" v="1038" actId="20577"/>
          <ac:spMkLst>
            <pc:docMk/>
            <pc:sldMk cId="887618559" sldId="259"/>
            <ac:spMk id="5" creationId="{1C5E7A2A-7161-49D4-A585-C960CE82B1F0}"/>
          </ac:spMkLst>
        </pc:spChg>
      </pc:sldChg>
      <pc:sldChg chg="addSp delSp modSp">
        <pc:chgData name="Megan Kaptik" userId="2f094116-9987-4432-beb1-d74999cd6cfb" providerId="ADAL" clId="{FC3B18CD-2A5B-43E7-86B7-E5ABAD0B84F7}" dt="2020-08-20T14:54:18.287" v="160"/>
        <pc:sldMkLst>
          <pc:docMk/>
          <pc:sldMk cId="1750473277" sldId="261"/>
        </pc:sldMkLst>
        <pc:spChg chg="add del mod">
          <ac:chgData name="Megan Kaptik" userId="2f094116-9987-4432-beb1-d74999cd6cfb" providerId="ADAL" clId="{FC3B18CD-2A5B-43E7-86B7-E5ABAD0B84F7}" dt="2020-08-20T14:53:33.040" v="155"/>
          <ac:spMkLst>
            <pc:docMk/>
            <pc:sldMk cId="1750473277" sldId="261"/>
            <ac:spMk id="3" creationId="{08EE01C0-494D-4724-8D33-B179FF21D044}"/>
          </ac:spMkLst>
        </pc:spChg>
        <pc:spChg chg="add del mod">
          <ac:chgData name="Megan Kaptik" userId="2f094116-9987-4432-beb1-d74999cd6cfb" providerId="ADAL" clId="{FC3B18CD-2A5B-43E7-86B7-E5ABAD0B84F7}" dt="2020-08-20T14:54:18.287" v="160"/>
          <ac:spMkLst>
            <pc:docMk/>
            <pc:sldMk cId="1750473277" sldId="261"/>
            <ac:spMk id="8" creationId="{AD93C817-6210-4774-AB2B-F17B8A30375E}"/>
          </ac:spMkLst>
        </pc:spChg>
        <pc:spChg chg="add del mod">
          <ac:chgData name="Megan Kaptik" userId="2f094116-9987-4432-beb1-d74999cd6cfb" providerId="ADAL" clId="{FC3B18CD-2A5B-43E7-86B7-E5ABAD0B84F7}" dt="2020-08-20T14:54:18.287" v="160"/>
          <ac:spMkLst>
            <pc:docMk/>
            <pc:sldMk cId="1750473277" sldId="261"/>
            <ac:spMk id="9" creationId="{87CD6DC0-1826-4A5A-B156-8EF79B5BB18C}"/>
          </ac:spMkLst>
        </pc:spChg>
        <pc:picChg chg="add del mod">
          <ac:chgData name="Megan Kaptik" userId="2f094116-9987-4432-beb1-d74999cd6cfb" providerId="ADAL" clId="{FC3B18CD-2A5B-43E7-86B7-E5ABAD0B84F7}" dt="2020-08-20T14:53:20.771" v="154"/>
          <ac:picMkLst>
            <pc:docMk/>
            <pc:sldMk cId="1750473277" sldId="261"/>
            <ac:picMk id="4" creationId="{08DEA236-0878-4A61-8B2C-1D94C127A0EE}"/>
          </ac:picMkLst>
        </pc:picChg>
        <pc:picChg chg="del">
          <ac:chgData name="Megan Kaptik" userId="2f094116-9987-4432-beb1-d74999cd6cfb" providerId="ADAL" clId="{FC3B18CD-2A5B-43E7-86B7-E5ABAD0B84F7}" dt="2020-08-20T14:52:49.229" v="152" actId="478"/>
          <ac:picMkLst>
            <pc:docMk/>
            <pc:sldMk cId="1750473277" sldId="261"/>
            <ac:picMk id="5" creationId="{58E35BF8-83FE-4137-8A7E-1AF3F38FE546}"/>
          </ac:picMkLst>
        </pc:picChg>
        <pc:picChg chg="add mod modCrop">
          <ac:chgData name="Megan Kaptik" userId="2f094116-9987-4432-beb1-d74999cd6cfb" providerId="ADAL" clId="{FC3B18CD-2A5B-43E7-86B7-E5ABAD0B84F7}" dt="2020-08-20T14:54:10.312" v="159" actId="732"/>
          <ac:picMkLst>
            <pc:docMk/>
            <pc:sldMk cId="1750473277" sldId="261"/>
            <ac:picMk id="7" creationId="{455E97BB-6782-4415-8D91-C7837E6F3664}"/>
          </ac:picMkLst>
        </pc:picChg>
      </pc:sldChg>
      <pc:sldChg chg="addSp delSp modSp">
        <pc:chgData name="Megan Kaptik" userId="2f094116-9987-4432-beb1-d74999cd6cfb" providerId="ADAL" clId="{FC3B18CD-2A5B-43E7-86B7-E5ABAD0B84F7}" dt="2020-08-20T14:58:23.867" v="230" actId="20577"/>
        <pc:sldMkLst>
          <pc:docMk/>
          <pc:sldMk cId="3040939035" sldId="263"/>
        </pc:sldMkLst>
        <pc:spChg chg="mod">
          <ac:chgData name="Megan Kaptik" userId="2f094116-9987-4432-beb1-d74999cd6cfb" providerId="ADAL" clId="{FC3B18CD-2A5B-43E7-86B7-E5ABAD0B84F7}" dt="2020-08-20T14:57:34.388" v="188" actId="1076"/>
          <ac:spMkLst>
            <pc:docMk/>
            <pc:sldMk cId="3040939035" sldId="263"/>
            <ac:spMk id="2" creationId="{8CB8622B-C96C-4FE7-B381-354C3926A134}"/>
          </ac:spMkLst>
        </pc:spChg>
        <pc:spChg chg="mod">
          <ac:chgData name="Megan Kaptik" userId="2f094116-9987-4432-beb1-d74999cd6cfb" providerId="ADAL" clId="{FC3B18CD-2A5B-43E7-86B7-E5ABAD0B84F7}" dt="2020-08-20T14:58:23.867" v="230" actId="20577"/>
          <ac:spMkLst>
            <pc:docMk/>
            <pc:sldMk cId="3040939035" sldId="263"/>
            <ac:spMk id="5" creationId="{9A1AE185-B3C6-47B7-B0D2-78FAC3E8C785}"/>
          </ac:spMkLst>
        </pc:spChg>
        <pc:spChg chg="mod">
          <ac:chgData name="Megan Kaptik" userId="2f094116-9987-4432-beb1-d74999cd6cfb" providerId="ADAL" clId="{FC3B18CD-2A5B-43E7-86B7-E5ABAD0B84F7}" dt="2020-08-20T14:56:59.933" v="183" actId="1076"/>
          <ac:spMkLst>
            <pc:docMk/>
            <pc:sldMk cId="3040939035" sldId="263"/>
            <ac:spMk id="6" creationId="{FEA21AC7-68ED-47EF-9DC3-46BA8B64739A}"/>
          </ac:spMkLst>
        </pc:spChg>
        <pc:spChg chg="ord">
          <ac:chgData name="Megan Kaptik" userId="2f094116-9987-4432-beb1-d74999cd6cfb" providerId="ADAL" clId="{FC3B18CD-2A5B-43E7-86B7-E5ABAD0B84F7}" dt="2020-08-20T14:56:14.777" v="176" actId="171"/>
          <ac:spMkLst>
            <pc:docMk/>
            <pc:sldMk cId="3040939035" sldId="263"/>
            <ac:spMk id="7" creationId="{83996AB2-950F-46C4-AF9A-BADBA9A7F17D}"/>
          </ac:spMkLst>
        </pc:spChg>
        <pc:spChg chg="add del mod">
          <ac:chgData name="Megan Kaptik" userId="2f094116-9987-4432-beb1-d74999cd6cfb" providerId="ADAL" clId="{FC3B18CD-2A5B-43E7-86B7-E5ABAD0B84F7}" dt="2020-08-20T14:54:46.255" v="163"/>
          <ac:spMkLst>
            <pc:docMk/>
            <pc:sldMk cId="3040939035" sldId="263"/>
            <ac:spMk id="8" creationId="{84CD75E8-689F-4F51-ABCA-A307C2B81D25}"/>
          </ac:spMkLst>
        </pc:spChg>
        <pc:spChg chg="mod">
          <ac:chgData name="Megan Kaptik" userId="2f094116-9987-4432-beb1-d74999cd6cfb" providerId="ADAL" clId="{FC3B18CD-2A5B-43E7-86B7-E5ABAD0B84F7}" dt="2020-08-20T14:57:07.895" v="185" actId="1035"/>
          <ac:spMkLst>
            <pc:docMk/>
            <pc:sldMk cId="3040939035" sldId="263"/>
            <ac:spMk id="9" creationId="{96FE2570-F2B8-4D69-B366-3DCF6F96C74F}"/>
          </ac:spMkLst>
        </pc:spChg>
        <pc:spChg chg="mod">
          <ac:chgData name="Megan Kaptik" userId="2f094116-9987-4432-beb1-d74999cd6cfb" providerId="ADAL" clId="{FC3B18CD-2A5B-43E7-86B7-E5ABAD0B84F7}" dt="2020-08-20T14:56:47.220" v="181" actId="14100"/>
          <ac:spMkLst>
            <pc:docMk/>
            <pc:sldMk cId="3040939035" sldId="263"/>
            <ac:spMk id="10" creationId="{E16FA219-B1B9-4D1B-ADB1-EF8B2FE16783}"/>
          </ac:spMkLst>
        </pc:spChg>
        <pc:spChg chg="mod">
          <ac:chgData name="Megan Kaptik" userId="2f094116-9987-4432-beb1-d74999cd6cfb" providerId="ADAL" clId="{FC3B18CD-2A5B-43E7-86B7-E5ABAD0B84F7}" dt="2020-08-20T14:56:43.940" v="180" actId="14100"/>
          <ac:spMkLst>
            <pc:docMk/>
            <pc:sldMk cId="3040939035" sldId="263"/>
            <ac:spMk id="11" creationId="{5F3DFEBA-C207-4A80-B5B3-A6DF7EF5BD15}"/>
          </ac:spMkLst>
        </pc:spChg>
        <pc:spChg chg="mod">
          <ac:chgData name="Megan Kaptik" userId="2f094116-9987-4432-beb1-d74999cd6cfb" providerId="ADAL" clId="{FC3B18CD-2A5B-43E7-86B7-E5ABAD0B84F7}" dt="2020-08-20T14:57:41.114" v="189" actId="1076"/>
          <ac:spMkLst>
            <pc:docMk/>
            <pc:sldMk cId="3040939035" sldId="263"/>
            <ac:spMk id="15" creationId="{C3072764-3DF3-44B8-A15B-62FAAED291C4}"/>
          </ac:spMkLst>
        </pc:spChg>
        <pc:spChg chg="mod">
          <ac:chgData name="Megan Kaptik" userId="2f094116-9987-4432-beb1-d74999cd6cfb" providerId="ADAL" clId="{FC3B18CD-2A5B-43E7-86B7-E5ABAD0B84F7}" dt="2020-08-20T14:58:10.084" v="191" actId="1076"/>
          <ac:spMkLst>
            <pc:docMk/>
            <pc:sldMk cId="3040939035" sldId="263"/>
            <ac:spMk id="16" creationId="{F6627C04-2C85-4BDD-B066-6E52E56D7E7D}"/>
          </ac:spMkLst>
        </pc:spChg>
        <pc:spChg chg="mod">
          <ac:chgData name="Megan Kaptik" userId="2f094116-9987-4432-beb1-d74999cd6cfb" providerId="ADAL" clId="{FC3B18CD-2A5B-43E7-86B7-E5ABAD0B84F7}" dt="2020-08-20T14:58:04.518" v="190" actId="1076"/>
          <ac:spMkLst>
            <pc:docMk/>
            <pc:sldMk cId="3040939035" sldId="263"/>
            <ac:spMk id="17" creationId="{BDF8790C-8021-472A-B4A0-3A59B9F88C02}"/>
          </ac:spMkLst>
        </pc:spChg>
        <pc:picChg chg="del">
          <ac:chgData name="Megan Kaptik" userId="2f094116-9987-4432-beb1-d74999cd6cfb" providerId="ADAL" clId="{FC3B18CD-2A5B-43E7-86B7-E5ABAD0B84F7}" dt="2020-08-20T14:54:43.354" v="162" actId="478"/>
          <ac:picMkLst>
            <pc:docMk/>
            <pc:sldMk cId="3040939035" sldId="263"/>
            <ac:picMk id="12" creationId="{19ED9193-50F3-432F-A8CE-A98FD6BEACA7}"/>
          </ac:picMkLst>
        </pc:picChg>
        <pc:picChg chg="add mod ord modCrop">
          <ac:chgData name="Megan Kaptik" userId="2f094116-9987-4432-beb1-d74999cd6cfb" providerId="ADAL" clId="{FC3B18CD-2A5B-43E7-86B7-E5ABAD0B84F7}" dt="2020-08-20T14:56:01.582" v="175" actId="167"/>
          <ac:picMkLst>
            <pc:docMk/>
            <pc:sldMk cId="3040939035" sldId="263"/>
            <ac:picMk id="14" creationId="{EDB8076F-106B-46CD-A082-3CCD0BDB260C}"/>
          </ac:picMkLst>
        </pc:picChg>
      </pc:sldChg>
      <pc:sldChg chg="modSp">
        <pc:chgData name="Megan Kaptik" userId="2f094116-9987-4432-beb1-d74999cd6cfb" providerId="ADAL" clId="{FC3B18CD-2A5B-43E7-86B7-E5ABAD0B84F7}" dt="2020-08-20T15:19:53.272" v="1066"/>
        <pc:sldMkLst>
          <pc:docMk/>
          <pc:sldMk cId="3589283451" sldId="265"/>
        </pc:sldMkLst>
        <pc:spChg chg="mod">
          <ac:chgData name="Megan Kaptik" userId="2f094116-9987-4432-beb1-d74999cd6cfb" providerId="ADAL" clId="{FC3B18CD-2A5B-43E7-86B7-E5ABAD0B84F7}" dt="2020-08-20T15:19:53.272" v="1066"/>
          <ac:spMkLst>
            <pc:docMk/>
            <pc:sldMk cId="3589283451" sldId="265"/>
            <ac:spMk id="6" creationId="{FCE4DEAE-CA3B-4524-A1B6-EB21E103D82A}"/>
          </ac:spMkLst>
        </pc:spChg>
      </pc:sldChg>
      <pc:sldChg chg="modSp">
        <pc:chgData name="Megan Kaptik" userId="2f094116-9987-4432-beb1-d74999cd6cfb" providerId="ADAL" clId="{FC3B18CD-2A5B-43E7-86B7-E5ABAD0B84F7}" dt="2020-08-20T15:19:18.726" v="1058" actId="20577"/>
        <pc:sldMkLst>
          <pc:docMk/>
          <pc:sldMk cId="3640696093" sldId="266"/>
        </pc:sldMkLst>
        <pc:spChg chg="mod">
          <ac:chgData name="Megan Kaptik" userId="2f094116-9987-4432-beb1-d74999cd6cfb" providerId="ADAL" clId="{FC3B18CD-2A5B-43E7-86B7-E5ABAD0B84F7}" dt="2020-08-20T15:19:18.726" v="1058" actId="20577"/>
          <ac:spMkLst>
            <pc:docMk/>
            <pc:sldMk cId="3640696093" sldId="266"/>
            <ac:spMk id="6" creationId="{FCE4DEAE-CA3B-4524-A1B6-EB21E103D82A}"/>
          </ac:spMkLst>
        </pc:spChg>
      </pc:sldChg>
      <pc:sldChg chg="modSp">
        <pc:chgData name="Megan Kaptik" userId="2f094116-9987-4432-beb1-d74999cd6cfb" providerId="ADAL" clId="{FC3B18CD-2A5B-43E7-86B7-E5ABAD0B84F7}" dt="2020-08-20T15:20:30.991" v="1069" actId="20577"/>
        <pc:sldMkLst>
          <pc:docMk/>
          <pc:sldMk cId="3563593288" sldId="267"/>
        </pc:sldMkLst>
        <pc:spChg chg="mod">
          <ac:chgData name="Megan Kaptik" userId="2f094116-9987-4432-beb1-d74999cd6cfb" providerId="ADAL" clId="{FC3B18CD-2A5B-43E7-86B7-E5ABAD0B84F7}" dt="2020-08-20T15:20:30.991" v="1069" actId="20577"/>
          <ac:spMkLst>
            <pc:docMk/>
            <pc:sldMk cId="3563593288" sldId="267"/>
            <ac:spMk id="6" creationId="{FCE4DEAE-CA3B-4524-A1B6-EB21E103D82A}"/>
          </ac:spMkLst>
        </pc:spChg>
      </pc:sldChg>
      <pc:sldChg chg="modSp">
        <pc:chgData name="Megan Kaptik" userId="2f094116-9987-4432-beb1-d74999cd6cfb" providerId="ADAL" clId="{FC3B18CD-2A5B-43E7-86B7-E5ABAD0B84F7}" dt="2020-08-20T15:19:37.869" v="1065" actId="14100"/>
        <pc:sldMkLst>
          <pc:docMk/>
          <pc:sldMk cId="1079330763" sldId="268"/>
        </pc:sldMkLst>
        <pc:spChg chg="mod">
          <ac:chgData name="Megan Kaptik" userId="2f094116-9987-4432-beb1-d74999cd6cfb" providerId="ADAL" clId="{FC3B18CD-2A5B-43E7-86B7-E5ABAD0B84F7}" dt="2020-08-20T15:19:37.869" v="1065" actId="14100"/>
          <ac:spMkLst>
            <pc:docMk/>
            <pc:sldMk cId="1079330763" sldId="268"/>
            <ac:spMk id="6" creationId="{FCE4DEAE-CA3B-4524-A1B6-EB21E103D82A}"/>
          </ac:spMkLst>
        </pc:spChg>
      </pc:sldChg>
      <pc:sldChg chg="addSp delSp modSp">
        <pc:chgData name="Megan Kaptik" userId="2f094116-9987-4432-beb1-d74999cd6cfb" providerId="ADAL" clId="{FC3B18CD-2A5B-43E7-86B7-E5ABAD0B84F7}" dt="2020-08-20T15:07:36.100" v="1033" actId="20577"/>
        <pc:sldMkLst>
          <pc:docMk/>
          <pc:sldMk cId="1585748337" sldId="271"/>
        </pc:sldMkLst>
        <pc:spChg chg="add del mod">
          <ac:chgData name="Megan Kaptik" userId="2f094116-9987-4432-beb1-d74999cd6cfb" providerId="ADAL" clId="{FC3B18CD-2A5B-43E7-86B7-E5ABAD0B84F7}" dt="2020-08-20T15:07:15.995" v="1008"/>
          <ac:spMkLst>
            <pc:docMk/>
            <pc:sldMk cId="1585748337" sldId="271"/>
            <ac:spMk id="2" creationId="{6DA4D390-E60E-4C4D-BFD4-5613176E3C6A}"/>
          </ac:spMkLst>
        </pc:spChg>
        <pc:spChg chg="mod">
          <ac:chgData name="Megan Kaptik" userId="2f094116-9987-4432-beb1-d74999cd6cfb" providerId="ADAL" clId="{FC3B18CD-2A5B-43E7-86B7-E5ABAD0B84F7}" dt="2020-08-20T15:05:53.857" v="866" actId="20577"/>
          <ac:spMkLst>
            <pc:docMk/>
            <pc:sldMk cId="1585748337" sldId="271"/>
            <ac:spMk id="3" creationId="{9A2E6BD3-7C03-4167-9ADA-6792ABCA7955}"/>
          </ac:spMkLst>
        </pc:spChg>
        <pc:spChg chg="add del mod">
          <ac:chgData name="Megan Kaptik" userId="2f094116-9987-4432-beb1-d74999cd6cfb" providerId="ADAL" clId="{FC3B18CD-2A5B-43E7-86B7-E5ABAD0B84F7}" dt="2020-08-20T15:07:15.995" v="1008"/>
          <ac:spMkLst>
            <pc:docMk/>
            <pc:sldMk cId="1585748337" sldId="271"/>
            <ac:spMk id="4" creationId="{B51BC60E-8504-4DE0-A8AF-43EFFBD28BF5}"/>
          </ac:spMkLst>
        </pc:spChg>
        <pc:spChg chg="mod">
          <ac:chgData name="Megan Kaptik" userId="2f094116-9987-4432-beb1-d74999cd6cfb" providerId="ADAL" clId="{FC3B18CD-2A5B-43E7-86B7-E5ABAD0B84F7}" dt="2020-08-20T15:07:36.100" v="1033" actId="20577"/>
          <ac:spMkLst>
            <pc:docMk/>
            <pc:sldMk cId="1585748337" sldId="271"/>
            <ac:spMk id="5" creationId="{B75B7CA8-3D4E-4CAA-AB35-A2369B31439C}"/>
          </ac:spMkLst>
        </pc:spChg>
      </pc:sldChg>
      <pc:sldChg chg="modSp">
        <pc:chgData name="Megan Kaptik" userId="2f094116-9987-4432-beb1-d74999cd6cfb" providerId="ADAL" clId="{FC3B18CD-2A5B-43E7-86B7-E5ABAD0B84F7}" dt="2020-08-20T15:07:05.306" v="1007" actId="20577"/>
        <pc:sldMkLst>
          <pc:docMk/>
          <pc:sldMk cId="1006943148" sldId="276"/>
        </pc:sldMkLst>
        <pc:spChg chg="mod">
          <ac:chgData name="Megan Kaptik" userId="2f094116-9987-4432-beb1-d74999cd6cfb" providerId="ADAL" clId="{FC3B18CD-2A5B-43E7-86B7-E5ABAD0B84F7}" dt="2020-08-20T15:07:05.306" v="1007" actId="20577"/>
          <ac:spMkLst>
            <pc:docMk/>
            <pc:sldMk cId="1006943148" sldId="276"/>
            <ac:spMk id="3" creationId="{5DC6B891-02B0-4351-8FA5-4C5E119CAAA0}"/>
          </ac:spMkLst>
        </pc:spChg>
        <pc:spChg chg="mod">
          <ac:chgData name="Megan Kaptik" userId="2f094116-9987-4432-beb1-d74999cd6cfb" providerId="ADAL" clId="{FC3B18CD-2A5B-43E7-86B7-E5ABAD0B84F7}" dt="2020-08-20T15:06:11.699" v="883" actId="20577"/>
          <ac:spMkLst>
            <pc:docMk/>
            <pc:sldMk cId="1006943148" sldId="276"/>
            <ac:spMk id="5" creationId="{63F8F802-9657-4AE8-B67A-DA74B6A916B9}"/>
          </ac:spMkLst>
        </pc:spChg>
      </pc:sldChg>
      <pc:sldChg chg="modSp">
        <pc:chgData name="Megan Kaptik" userId="2f094116-9987-4432-beb1-d74999cd6cfb" providerId="ADAL" clId="{FC3B18CD-2A5B-43E7-86B7-E5ABAD0B84F7}" dt="2020-08-20T15:04:30.817" v="602" actId="20577"/>
        <pc:sldMkLst>
          <pc:docMk/>
          <pc:sldMk cId="281324661" sldId="279"/>
        </pc:sldMkLst>
        <pc:spChg chg="mod">
          <ac:chgData name="Megan Kaptik" userId="2f094116-9987-4432-beb1-d74999cd6cfb" providerId="ADAL" clId="{FC3B18CD-2A5B-43E7-86B7-E5ABAD0B84F7}" dt="2020-08-20T15:04:30.817" v="602" actId="20577"/>
          <ac:spMkLst>
            <pc:docMk/>
            <pc:sldMk cId="281324661" sldId="279"/>
            <ac:spMk id="3" creationId="{5080CDD9-B5ED-4660-A4B8-536397DF6919}"/>
          </ac:spMkLst>
        </pc:spChg>
      </pc:sldChg>
      <pc:sldChg chg="modSp">
        <pc:chgData name="Megan Kaptik" userId="2f094116-9987-4432-beb1-d74999cd6cfb" providerId="ADAL" clId="{FC3B18CD-2A5B-43E7-86B7-E5ABAD0B84F7}" dt="2020-08-20T15:03:53.346" v="506" actId="20577"/>
        <pc:sldMkLst>
          <pc:docMk/>
          <pc:sldMk cId="598995538" sldId="281"/>
        </pc:sldMkLst>
        <pc:graphicFrameChg chg="mod">
          <ac:chgData name="Megan Kaptik" userId="2f094116-9987-4432-beb1-d74999cd6cfb" providerId="ADAL" clId="{FC3B18CD-2A5B-43E7-86B7-E5ABAD0B84F7}" dt="2020-08-20T15:03:53.346" v="506" actId="20577"/>
          <ac:graphicFrameMkLst>
            <pc:docMk/>
            <pc:sldMk cId="598995538" sldId="281"/>
            <ac:graphicFrameMk id="7" creationId="{AAD183E5-8B47-4A59-832A-9BEB9978C458}"/>
          </ac:graphicFrameMkLst>
        </pc:graphicFrameChg>
      </pc:sldChg>
      <pc:sldChg chg="del">
        <pc:chgData name="Megan Kaptik" userId="2f094116-9987-4432-beb1-d74999cd6cfb" providerId="ADAL" clId="{FC3B18CD-2A5B-43E7-86B7-E5ABAD0B84F7}" dt="2020-08-20T15:06:03.973" v="868" actId="2696"/>
        <pc:sldMkLst>
          <pc:docMk/>
          <pc:sldMk cId="4138505229" sldId="283"/>
        </pc:sldMkLst>
      </pc:sldChg>
      <pc:sldChg chg="modSp">
        <pc:chgData name="Megan Kaptik" userId="2f094116-9987-4432-beb1-d74999cd6cfb" providerId="ADAL" clId="{FC3B18CD-2A5B-43E7-86B7-E5ABAD0B84F7}" dt="2020-08-20T15:04:54.465" v="652" actId="20577"/>
        <pc:sldMkLst>
          <pc:docMk/>
          <pc:sldMk cId="1796020767" sldId="284"/>
        </pc:sldMkLst>
        <pc:spChg chg="mod">
          <ac:chgData name="Megan Kaptik" userId="2f094116-9987-4432-beb1-d74999cd6cfb" providerId="ADAL" clId="{FC3B18CD-2A5B-43E7-86B7-E5ABAD0B84F7}" dt="2020-08-20T15:04:54.465" v="652" actId="20577"/>
          <ac:spMkLst>
            <pc:docMk/>
            <pc:sldMk cId="1796020767" sldId="284"/>
            <ac:spMk id="3" creationId="{CA2A83C7-BC11-42E4-A46A-F63A69615914}"/>
          </ac:spMkLst>
        </pc:spChg>
      </pc:sldChg>
      <pc:sldChg chg="del">
        <pc:chgData name="Megan Kaptik" userId="2f094116-9987-4432-beb1-d74999cd6cfb" providerId="ADAL" clId="{FC3B18CD-2A5B-43E7-86B7-E5ABAD0B84F7}" dt="2020-08-20T15:05:57.366" v="867" actId="2696"/>
        <pc:sldMkLst>
          <pc:docMk/>
          <pc:sldMk cId="476753403" sldId="285"/>
        </pc:sldMkLst>
      </pc:sldChg>
    </pc:docChg>
  </pc:docChgLst>
  <pc:docChgLst>
    <pc:chgData name="Megan Kaptik" userId="2f094116-9987-4432-beb1-d74999cd6cfb" providerId="ADAL" clId="{9E059906-3426-4C3E-BF3F-6D8CE2C1412A}"/>
    <pc:docChg chg="custSel modSld">
      <pc:chgData name="Megan Kaptik" userId="2f094116-9987-4432-beb1-d74999cd6cfb" providerId="ADAL" clId="{9E059906-3426-4C3E-BF3F-6D8CE2C1412A}" dt="2020-08-20T19:37:21.220" v="170" actId="6549"/>
      <pc:docMkLst>
        <pc:docMk/>
      </pc:docMkLst>
      <pc:sldChg chg="modSp">
        <pc:chgData name="Megan Kaptik" userId="2f094116-9987-4432-beb1-d74999cd6cfb" providerId="ADAL" clId="{9E059906-3426-4C3E-BF3F-6D8CE2C1412A}" dt="2020-08-20T19:37:21.220" v="170" actId="6549"/>
        <pc:sldMkLst>
          <pc:docMk/>
          <pc:sldMk cId="2682781765" sldId="285"/>
        </pc:sldMkLst>
        <pc:spChg chg="mod">
          <ac:chgData name="Megan Kaptik" userId="2f094116-9987-4432-beb1-d74999cd6cfb" providerId="ADAL" clId="{9E059906-3426-4C3E-BF3F-6D8CE2C1412A}" dt="2020-08-20T19:37:21.220" v="170" actId="6549"/>
          <ac:spMkLst>
            <pc:docMk/>
            <pc:sldMk cId="2682781765" sldId="285"/>
            <ac:spMk id="3" creationId="{57253625-6469-447A-BE3D-AEF50B100F3B}"/>
          </ac:spMkLst>
        </pc:spChg>
        <pc:spChg chg="mod">
          <ac:chgData name="Megan Kaptik" userId="2f094116-9987-4432-beb1-d74999cd6cfb" providerId="ADAL" clId="{9E059906-3426-4C3E-BF3F-6D8CE2C1412A}" dt="2020-08-20T19:36:45.461" v="107" actId="20577"/>
          <ac:spMkLst>
            <pc:docMk/>
            <pc:sldMk cId="2682781765" sldId="285"/>
            <ac:spMk id="4" creationId="{CE232639-08CB-40E6-AB49-742785632C8A}"/>
          </ac:spMkLst>
        </pc:spChg>
      </pc:sldChg>
    </pc:docChg>
  </pc:docChgLst>
  <pc:docChgLst>
    <pc:chgData name="Megan Kaptik" userId="S::megan.kaptik@bellevuecollege.edu::2f094116-9987-4432-beb1-d74999cd6cfb" providerId="AD" clId="Web-{412C40F7-A17D-47E3-1A86-00414C1B8E9D}"/>
    <pc:docChg chg="">
      <pc:chgData name="Megan Kaptik" userId="S::megan.kaptik@bellevuecollege.edu::2f094116-9987-4432-beb1-d74999cd6cfb" providerId="AD" clId="Web-{412C40F7-A17D-47E3-1A86-00414C1B8E9D}" dt="2020-08-27T15:30:40.351" v="1"/>
      <pc:docMkLst>
        <pc:docMk/>
      </pc:docMkLst>
      <pc:sldChg chg="delCm">
        <pc:chgData name="Megan Kaptik" userId="S::megan.kaptik@bellevuecollege.edu::2f094116-9987-4432-beb1-d74999cd6cfb" providerId="AD" clId="Web-{412C40F7-A17D-47E3-1A86-00414C1B8E9D}" dt="2020-08-27T15:30:40.351" v="1"/>
        <pc:sldMkLst>
          <pc:docMk/>
          <pc:sldMk cId="3640696093" sldId="266"/>
        </pc:sldMkLst>
      </pc:sldChg>
    </pc:docChg>
  </pc:docChgLst>
  <pc:docChgLst>
    <pc:chgData name="Nicole Beattie" userId="S::nicole.beattie@bellevuecollege.edu::d5a64c1c-00e6-47c8-9ce8-9b4d2ada2eb4" providerId="AD" clId="Web-{C42748A5-A58D-4CD9-95C7-397B1EF73C9A}"/>
    <pc:docChg chg="modSld">
      <pc:chgData name="Nicole Beattie" userId="S::nicole.beattie@bellevuecollege.edu::d5a64c1c-00e6-47c8-9ce8-9b4d2ada2eb4" providerId="AD" clId="Web-{C42748A5-A58D-4CD9-95C7-397B1EF73C9A}" dt="2020-08-27T16:44:36.013" v="33" actId="20577"/>
      <pc:docMkLst>
        <pc:docMk/>
      </pc:docMkLst>
      <pc:sldChg chg="modSp">
        <pc:chgData name="Nicole Beattie" userId="S::nicole.beattie@bellevuecollege.edu::d5a64c1c-00e6-47c8-9ce8-9b4d2ada2eb4" providerId="AD" clId="Web-{C42748A5-A58D-4CD9-95C7-397B1EF73C9A}" dt="2020-08-27T16:41:26.811" v="3" actId="20577"/>
        <pc:sldMkLst>
          <pc:docMk/>
          <pc:sldMk cId="3373344139" sldId="258"/>
        </pc:sldMkLst>
        <pc:spChg chg="mod">
          <ac:chgData name="Nicole Beattie" userId="S::nicole.beattie@bellevuecollege.edu::d5a64c1c-00e6-47c8-9ce8-9b4d2ada2eb4" providerId="AD" clId="Web-{C42748A5-A58D-4CD9-95C7-397B1EF73C9A}" dt="2020-08-27T16:41:26.811" v="3" actId="20577"/>
          <ac:spMkLst>
            <pc:docMk/>
            <pc:sldMk cId="3373344139" sldId="258"/>
            <ac:spMk id="3" creationId="{12EB7716-E15A-4D9A-B8EC-5A27089CAA13}"/>
          </ac:spMkLst>
        </pc:spChg>
      </pc:sldChg>
      <pc:sldChg chg="modSp">
        <pc:chgData name="Nicole Beattie" userId="S::nicole.beattie@bellevuecollege.edu::d5a64c1c-00e6-47c8-9ce8-9b4d2ada2eb4" providerId="AD" clId="Web-{C42748A5-A58D-4CD9-95C7-397B1EF73C9A}" dt="2020-08-27T16:41:43.498" v="6" actId="20577"/>
        <pc:sldMkLst>
          <pc:docMk/>
          <pc:sldMk cId="1782032027" sldId="260"/>
        </pc:sldMkLst>
        <pc:spChg chg="mod">
          <ac:chgData name="Nicole Beattie" userId="S::nicole.beattie@bellevuecollege.edu::d5a64c1c-00e6-47c8-9ce8-9b4d2ada2eb4" providerId="AD" clId="Web-{C42748A5-A58D-4CD9-95C7-397B1EF73C9A}" dt="2020-08-27T16:41:43.498" v="6" actId="20577"/>
          <ac:spMkLst>
            <pc:docMk/>
            <pc:sldMk cId="1782032027" sldId="260"/>
            <ac:spMk id="3" creationId="{95326CC5-BB66-49F1-9FA8-ADAD9EC502DC}"/>
          </ac:spMkLst>
        </pc:spChg>
      </pc:sldChg>
      <pc:sldChg chg="modSp">
        <pc:chgData name="Nicole Beattie" userId="S::nicole.beattie@bellevuecollege.edu::d5a64c1c-00e6-47c8-9ce8-9b4d2ada2eb4" providerId="AD" clId="Web-{C42748A5-A58D-4CD9-95C7-397B1EF73C9A}" dt="2020-08-27T16:43:32.029" v="29" actId="20577"/>
        <pc:sldMkLst>
          <pc:docMk/>
          <pc:sldMk cId="3040939035" sldId="263"/>
        </pc:sldMkLst>
        <pc:spChg chg="mod">
          <ac:chgData name="Nicole Beattie" userId="S::nicole.beattie@bellevuecollege.edu::d5a64c1c-00e6-47c8-9ce8-9b4d2ada2eb4" providerId="AD" clId="Web-{C42748A5-A58D-4CD9-95C7-397B1EF73C9A}" dt="2020-08-27T16:43:32.029" v="29" actId="20577"/>
          <ac:spMkLst>
            <pc:docMk/>
            <pc:sldMk cId="3040939035" sldId="263"/>
            <ac:spMk id="5" creationId="{9A1AE185-B3C6-47B7-B0D2-78FAC3E8C785}"/>
          </ac:spMkLst>
        </pc:spChg>
      </pc:sldChg>
      <pc:sldChg chg="modSp">
        <pc:chgData name="Nicole Beattie" userId="S::nicole.beattie@bellevuecollege.edu::d5a64c1c-00e6-47c8-9ce8-9b4d2ada2eb4" providerId="AD" clId="Web-{C42748A5-A58D-4CD9-95C7-397B1EF73C9A}" dt="2020-08-27T16:42:55.576" v="15" actId="20577"/>
        <pc:sldMkLst>
          <pc:docMk/>
          <pc:sldMk cId="3640696093" sldId="266"/>
        </pc:sldMkLst>
        <pc:spChg chg="mod">
          <ac:chgData name="Nicole Beattie" userId="S::nicole.beattie@bellevuecollege.edu::d5a64c1c-00e6-47c8-9ce8-9b4d2ada2eb4" providerId="AD" clId="Web-{C42748A5-A58D-4CD9-95C7-397B1EF73C9A}" dt="2020-08-27T16:42:55.576" v="15" actId="20577"/>
          <ac:spMkLst>
            <pc:docMk/>
            <pc:sldMk cId="3640696093" sldId="266"/>
            <ac:spMk id="6" creationId="{FCE4DEAE-CA3B-4524-A1B6-EB21E103D82A}"/>
          </ac:spMkLst>
        </pc:spChg>
      </pc:sldChg>
      <pc:sldChg chg="modSp">
        <pc:chgData name="Nicole Beattie" userId="S::nicole.beattie@bellevuecollege.edu::d5a64c1c-00e6-47c8-9ce8-9b4d2ada2eb4" providerId="AD" clId="Web-{C42748A5-A58D-4CD9-95C7-397B1EF73C9A}" dt="2020-08-27T16:43:06.076" v="19" actId="20577"/>
        <pc:sldMkLst>
          <pc:docMk/>
          <pc:sldMk cId="1079330763" sldId="268"/>
        </pc:sldMkLst>
        <pc:spChg chg="mod">
          <ac:chgData name="Nicole Beattie" userId="S::nicole.beattie@bellevuecollege.edu::d5a64c1c-00e6-47c8-9ce8-9b4d2ada2eb4" providerId="AD" clId="Web-{C42748A5-A58D-4CD9-95C7-397B1EF73C9A}" dt="2020-08-27T16:43:06.076" v="19" actId="20577"/>
          <ac:spMkLst>
            <pc:docMk/>
            <pc:sldMk cId="1079330763" sldId="268"/>
            <ac:spMk id="6" creationId="{FCE4DEAE-CA3B-4524-A1B6-EB21E103D82A}"/>
          </ac:spMkLst>
        </pc:spChg>
      </pc:sldChg>
      <pc:sldChg chg="modSp">
        <pc:chgData name="Nicole Beattie" userId="S::nicole.beattie@bellevuecollege.edu::d5a64c1c-00e6-47c8-9ce8-9b4d2ada2eb4" providerId="AD" clId="Web-{C42748A5-A58D-4CD9-95C7-397B1EF73C9A}" dt="2020-08-27T16:44:36.013" v="33" actId="20577"/>
        <pc:sldMkLst>
          <pc:docMk/>
          <pc:sldMk cId="281324661" sldId="279"/>
        </pc:sldMkLst>
        <pc:spChg chg="mod">
          <ac:chgData name="Nicole Beattie" userId="S::nicole.beattie@bellevuecollege.edu::d5a64c1c-00e6-47c8-9ce8-9b4d2ada2eb4" providerId="AD" clId="Web-{C42748A5-A58D-4CD9-95C7-397B1EF73C9A}" dt="2020-08-27T16:44:36.013" v="33" actId="20577"/>
          <ac:spMkLst>
            <pc:docMk/>
            <pc:sldMk cId="281324661" sldId="279"/>
            <ac:spMk id="3" creationId="{5080CDD9-B5ED-4660-A4B8-536397DF6919}"/>
          </ac:spMkLst>
        </pc:spChg>
      </pc:sldChg>
    </pc:docChg>
  </pc:docChgLst>
  <pc:docChgLst>
    <pc:chgData name="Megan Kaptik" userId="S::megan.kaptik@bellevuecollege.edu::2f094116-9987-4432-beb1-d74999cd6cfb" providerId="AD" clId="Web-{79CC1545-D4A1-4512-AD01-AD06FEA9A805}"/>
    <pc:docChg chg="addSld delSld modSld sldOrd">
      <pc:chgData name="Megan Kaptik" userId="S::megan.kaptik@bellevuecollege.edu::2f094116-9987-4432-beb1-d74999cd6cfb" providerId="AD" clId="Web-{79CC1545-D4A1-4512-AD01-AD06FEA9A805}" dt="2020-08-20T19:35:05.252" v="194" actId="20577"/>
      <pc:docMkLst>
        <pc:docMk/>
      </pc:docMkLst>
      <pc:sldChg chg="modSp">
        <pc:chgData name="Megan Kaptik" userId="S::megan.kaptik@bellevuecollege.edu::2f094116-9987-4432-beb1-d74999cd6cfb" providerId="AD" clId="Web-{79CC1545-D4A1-4512-AD01-AD06FEA9A805}" dt="2020-08-20T19:28:15.137" v="7" actId="14100"/>
        <pc:sldMkLst>
          <pc:docMk/>
          <pc:sldMk cId="1462335472" sldId="257"/>
        </pc:sldMkLst>
        <pc:spChg chg="mod">
          <ac:chgData name="Megan Kaptik" userId="S::megan.kaptik@bellevuecollege.edu::2f094116-9987-4432-beb1-d74999cd6cfb" providerId="AD" clId="Web-{79CC1545-D4A1-4512-AD01-AD06FEA9A805}" dt="2020-08-20T19:28:15.137" v="7" actId="14100"/>
          <ac:spMkLst>
            <pc:docMk/>
            <pc:sldMk cId="1462335472" sldId="257"/>
            <ac:spMk id="3" creationId="{AD053E38-2F64-47E5-BB8C-2E9F52978F67}"/>
          </ac:spMkLst>
        </pc:spChg>
      </pc:sldChg>
      <pc:sldChg chg="modSp">
        <pc:chgData name="Megan Kaptik" userId="S::megan.kaptik@bellevuecollege.edu::2f094116-9987-4432-beb1-d74999cd6cfb" providerId="AD" clId="Web-{79CC1545-D4A1-4512-AD01-AD06FEA9A805}" dt="2020-08-20T19:27:55.198" v="5" actId="20577"/>
        <pc:sldMkLst>
          <pc:docMk/>
          <pc:sldMk cId="3373344139" sldId="258"/>
        </pc:sldMkLst>
        <pc:spChg chg="mod">
          <ac:chgData name="Megan Kaptik" userId="S::megan.kaptik@bellevuecollege.edu::2f094116-9987-4432-beb1-d74999cd6cfb" providerId="AD" clId="Web-{79CC1545-D4A1-4512-AD01-AD06FEA9A805}" dt="2020-08-20T19:27:55.198" v="5" actId="20577"/>
          <ac:spMkLst>
            <pc:docMk/>
            <pc:sldMk cId="3373344139" sldId="258"/>
            <ac:spMk id="3" creationId="{12EB7716-E15A-4D9A-B8EC-5A27089CAA13}"/>
          </ac:spMkLst>
        </pc:spChg>
      </pc:sldChg>
      <pc:sldChg chg="modSp">
        <pc:chgData name="Megan Kaptik" userId="S::megan.kaptik@bellevuecollege.edu::2f094116-9987-4432-beb1-d74999cd6cfb" providerId="AD" clId="Web-{79CC1545-D4A1-4512-AD01-AD06FEA9A805}" dt="2020-08-20T19:31:39.772" v="78" actId="20577"/>
        <pc:sldMkLst>
          <pc:docMk/>
          <pc:sldMk cId="3589283451" sldId="265"/>
        </pc:sldMkLst>
        <pc:spChg chg="mod">
          <ac:chgData name="Megan Kaptik" userId="S::megan.kaptik@bellevuecollege.edu::2f094116-9987-4432-beb1-d74999cd6cfb" providerId="AD" clId="Web-{79CC1545-D4A1-4512-AD01-AD06FEA9A805}" dt="2020-08-20T19:31:39.772" v="78" actId="20577"/>
          <ac:spMkLst>
            <pc:docMk/>
            <pc:sldMk cId="3589283451" sldId="265"/>
            <ac:spMk id="6" creationId="{FCE4DEAE-CA3B-4524-A1B6-EB21E103D82A}"/>
          </ac:spMkLst>
        </pc:spChg>
      </pc:sldChg>
      <pc:sldChg chg="modSp">
        <pc:chgData name="Megan Kaptik" userId="S::megan.kaptik@bellevuecollege.edu::2f094116-9987-4432-beb1-d74999cd6cfb" providerId="AD" clId="Web-{79CC1545-D4A1-4512-AD01-AD06FEA9A805}" dt="2020-08-20T19:31:19.740" v="66" actId="20577"/>
        <pc:sldMkLst>
          <pc:docMk/>
          <pc:sldMk cId="3640696093" sldId="266"/>
        </pc:sldMkLst>
        <pc:spChg chg="mod">
          <ac:chgData name="Megan Kaptik" userId="S::megan.kaptik@bellevuecollege.edu::2f094116-9987-4432-beb1-d74999cd6cfb" providerId="AD" clId="Web-{79CC1545-D4A1-4512-AD01-AD06FEA9A805}" dt="2020-08-20T19:31:19.740" v="66" actId="20577"/>
          <ac:spMkLst>
            <pc:docMk/>
            <pc:sldMk cId="3640696093" sldId="266"/>
            <ac:spMk id="6" creationId="{FCE4DEAE-CA3B-4524-A1B6-EB21E103D82A}"/>
          </ac:spMkLst>
        </pc:spChg>
      </pc:sldChg>
      <pc:sldChg chg="modSp">
        <pc:chgData name="Megan Kaptik" userId="S::megan.kaptik@bellevuecollege.edu::2f094116-9987-4432-beb1-d74999cd6cfb" providerId="AD" clId="Web-{79CC1545-D4A1-4512-AD01-AD06FEA9A805}" dt="2020-08-20T19:31:32.803" v="74" actId="20577"/>
        <pc:sldMkLst>
          <pc:docMk/>
          <pc:sldMk cId="1079330763" sldId="268"/>
        </pc:sldMkLst>
        <pc:spChg chg="mod">
          <ac:chgData name="Megan Kaptik" userId="S::megan.kaptik@bellevuecollege.edu::2f094116-9987-4432-beb1-d74999cd6cfb" providerId="AD" clId="Web-{79CC1545-D4A1-4512-AD01-AD06FEA9A805}" dt="2020-08-20T19:31:32.803" v="74" actId="20577"/>
          <ac:spMkLst>
            <pc:docMk/>
            <pc:sldMk cId="1079330763" sldId="268"/>
            <ac:spMk id="6" creationId="{FCE4DEAE-CA3B-4524-A1B6-EB21E103D82A}"/>
          </ac:spMkLst>
        </pc:spChg>
      </pc:sldChg>
      <pc:sldChg chg="modSp">
        <pc:chgData name="Megan Kaptik" userId="S::megan.kaptik@bellevuecollege.edu::2f094116-9987-4432-beb1-d74999cd6cfb" providerId="AD" clId="Web-{79CC1545-D4A1-4512-AD01-AD06FEA9A805}" dt="2020-08-20T19:31:04.067" v="59" actId="20577"/>
        <pc:sldMkLst>
          <pc:docMk/>
          <pc:sldMk cId="2869296977" sldId="278"/>
        </pc:sldMkLst>
        <pc:spChg chg="mod">
          <ac:chgData name="Megan Kaptik" userId="S::megan.kaptik@bellevuecollege.edu::2f094116-9987-4432-beb1-d74999cd6cfb" providerId="AD" clId="Web-{79CC1545-D4A1-4512-AD01-AD06FEA9A805}" dt="2020-08-20T19:31:04.067" v="59" actId="20577"/>
          <ac:spMkLst>
            <pc:docMk/>
            <pc:sldMk cId="2869296977" sldId="278"/>
            <ac:spMk id="3" creationId="{C43B1575-A0FD-46AD-81E3-33C277488915}"/>
          </ac:spMkLst>
        </pc:spChg>
      </pc:sldChg>
      <pc:sldChg chg="modSp ord">
        <pc:chgData name="Megan Kaptik" userId="S::megan.kaptik@bellevuecollege.edu::2f094116-9987-4432-beb1-d74999cd6cfb" providerId="AD" clId="Web-{79CC1545-D4A1-4512-AD01-AD06FEA9A805}" dt="2020-08-20T19:32:06.899" v="84" actId="20577"/>
        <pc:sldMkLst>
          <pc:docMk/>
          <pc:sldMk cId="281324661" sldId="279"/>
        </pc:sldMkLst>
        <pc:spChg chg="mod">
          <ac:chgData name="Megan Kaptik" userId="S::megan.kaptik@bellevuecollege.edu::2f094116-9987-4432-beb1-d74999cd6cfb" providerId="AD" clId="Web-{79CC1545-D4A1-4512-AD01-AD06FEA9A805}" dt="2020-08-20T19:32:06.899" v="84" actId="20577"/>
          <ac:spMkLst>
            <pc:docMk/>
            <pc:sldMk cId="281324661" sldId="279"/>
            <ac:spMk id="3" creationId="{5080CDD9-B5ED-4660-A4B8-536397DF6919}"/>
          </ac:spMkLst>
        </pc:spChg>
      </pc:sldChg>
      <pc:sldChg chg="new del">
        <pc:chgData name="Megan Kaptik" userId="S::megan.kaptik@bellevuecollege.edu::2f094116-9987-4432-beb1-d74999cd6cfb" providerId="AD" clId="Web-{79CC1545-D4A1-4512-AD01-AD06FEA9A805}" dt="2020-08-20T19:29:44.485" v="9"/>
        <pc:sldMkLst>
          <pc:docMk/>
          <pc:sldMk cId="1601474355" sldId="285"/>
        </pc:sldMkLst>
      </pc:sldChg>
      <pc:sldChg chg="addSp modSp new mod modClrScheme chgLayout">
        <pc:chgData name="Megan Kaptik" userId="S::megan.kaptik@bellevuecollege.edu::2f094116-9987-4432-beb1-d74999cd6cfb" providerId="AD" clId="Web-{79CC1545-D4A1-4512-AD01-AD06FEA9A805}" dt="2020-08-20T19:35:05.252" v="194" actId="20577"/>
        <pc:sldMkLst>
          <pc:docMk/>
          <pc:sldMk cId="2682781765" sldId="285"/>
        </pc:sldMkLst>
        <pc:spChg chg="mod ord">
          <ac:chgData name="Megan Kaptik" userId="S::megan.kaptik@bellevuecollege.edu::2f094116-9987-4432-beb1-d74999cd6cfb" providerId="AD" clId="Web-{79CC1545-D4A1-4512-AD01-AD06FEA9A805}" dt="2020-08-20T19:34:23.203" v="187"/>
          <ac:spMkLst>
            <pc:docMk/>
            <pc:sldMk cId="2682781765" sldId="285"/>
            <ac:spMk id="2" creationId="{6D3B2834-C9B0-4B36-8269-1D022C3DC690}"/>
          </ac:spMkLst>
        </pc:spChg>
        <pc:spChg chg="mod ord">
          <ac:chgData name="Megan Kaptik" userId="S::megan.kaptik@bellevuecollege.edu::2f094116-9987-4432-beb1-d74999cd6cfb" providerId="AD" clId="Web-{79CC1545-D4A1-4512-AD01-AD06FEA9A805}" dt="2020-08-20T19:34:23.203" v="187"/>
          <ac:spMkLst>
            <pc:docMk/>
            <pc:sldMk cId="2682781765" sldId="285"/>
            <ac:spMk id="3" creationId="{57253625-6469-447A-BE3D-AEF50B100F3B}"/>
          </ac:spMkLst>
        </pc:spChg>
        <pc:spChg chg="add mod ord">
          <ac:chgData name="Megan Kaptik" userId="S::megan.kaptik@bellevuecollege.edu::2f094116-9987-4432-beb1-d74999cd6cfb" providerId="AD" clId="Web-{79CC1545-D4A1-4512-AD01-AD06FEA9A805}" dt="2020-08-20T19:35:05.252" v="194" actId="20577"/>
          <ac:spMkLst>
            <pc:docMk/>
            <pc:sldMk cId="2682781765" sldId="285"/>
            <ac:spMk id="4" creationId="{CE232639-08CB-40E6-AB49-742785632C8A}"/>
          </ac:spMkLst>
        </pc:spChg>
      </pc:sldChg>
    </pc:docChg>
  </pc:docChgLst>
  <pc:docChgLst>
    <pc:chgData name="Kazumi Hada" userId="S::khada@bellevuecollege.edu::0db9c910-c266-4816-8ebc-f26da156ad9a" providerId="AD" clId="Web-{616A0D0D-9691-4876-AB31-AFC6626863C4}"/>
    <pc:docChg chg="">
      <pc:chgData name="Kazumi Hada" userId="S::khada@bellevuecollege.edu::0db9c910-c266-4816-8ebc-f26da156ad9a" providerId="AD" clId="Web-{616A0D0D-9691-4876-AB31-AFC6626863C4}" dt="2020-08-24T15:57:33.012" v="0"/>
      <pc:docMkLst>
        <pc:docMk/>
      </pc:docMkLst>
      <pc:sldChg chg="addCm">
        <pc:chgData name="Kazumi Hada" userId="S::khada@bellevuecollege.edu::0db9c910-c266-4816-8ebc-f26da156ad9a" providerId="AD" clId="Web-{616A0D0D-9691-4876-AB31-AFC6626863C4}" dt="2020-08-24T15:57:33.012" v="0"/>
        <pc:sldMkLst>
          <pc:docMk/>
          <pc:sldMk cId="3640696093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E25AF-BF7D-48B6-B2EA-FE19B16E87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</dgm:pt>
    <dgm:pt modelId="{B719ECA5-CE07-4390-9BE8-BE5760F612E9}">
      <dgm:prSet phldrT="[Text]"/>
      <dgm:spPr/>
      <dgm:t>
        <a:bodyPr/>
        <a:lstStyle/>
        <a:p>
          <a:r>
            <a:rPr lang="en-US" dirty="0"/>
            <a:t>To protect the BC Community</a:t>
          </a:r>
        </a:p>
      </dgm:t>
    </dgm:pt>
    <dgm:pt modelId="{3E996F6B-DDB2-41AE-8994-5185CA8A68E9}" type="parTrans" cxnId="{B225F8D6-4819-4749-A1D5-72953CDF6F6A}">
      <dgm:prSet/>
      <dgm:spPr/>
      <dgm:t>
        <a:bodyPr/>
        <a:lstStyle/>
        <a:p>
          <a:endParaRPr lang="en-US"/>
        </a:p>
      </dgm:t>
    </dgm:pt>
    <dgm:pt modelId="{A7D45F7D-8A85-4DE9-ADDA-4A29EDF051B7}" type="sibTrans" cxnId="{B225F8D6-4819-4749-A1D5-72953CDF6F6A}">
      <dgm:prSet/>
      <dgm:spPr/>
      <dgm:t>
        <a:bodyPr/>
        <a:lstStyle/>
        <a:p>
          <a:endParaRPr lang="en-US"/>
        </a:p>
      </dgm:t>
    </dgm:pt>
    <dgm:pt modelId="{1BC40967-C1B4-4613-A371-42603032797E}">
      <dgm:prSet/>
      <dgm:spPr/>
      <dgm:t>
        <a:bodyPr/>
        <a:lstStyle/>
        <a:p>
          <a:r>
            <a:rPr lang="en-US" dirty="0"/>
            <a:t>To properly disinfect campus</a:t>
          </a:r>
        </a:p>
      </dgm:t>
    </dgm:pt>
    <dgm:pt modelId="{AC04D6D9-2ACF-44CF-89A5-400A659DA4CA}" type="parTrans" cxnId="{39C806B9-8FB0-473F-8AB1-65C3AC762F79}">
      <dgm:prSet/>
      <dgm:spPr/>
      <dgm:t>
        <a:bodyPr/>
        <a:lstStyle/>
        <a:p>
          <a:endParaRPr lang="en-US"/>
        </a:p>
      </dgm:t>
    </dgm:pt>
    <dgm:pt modelId="{C19D5520-480D-4919-AB15-D5CAA363732F}" type="sibTrans" cxnId="{39C806B9-8FB0-473F-8AB1-65C3AC762F79}">
      <dgm:prSet/>
      <dgm:spPr/>
      <dgm:t>
        <a:bodyPr/>
        <a:lstStyle/>
        <a:p>
          <a:endParaRPr lang="en-US"/>
        </a:p>
      </dgm:t>
    </dgm:pt>
    <dgm:pt modelId="{9E273BCC-3E2E-41FE-9490-E05C49344981}">
      <dgm:prSet/>
      <dgm:spPr/>
      <dgm:t>
        <a:bodyPr/>
        <a:lstStyle/>
        <a:p>
          <a:r>
            <a:rPr lang="en-US" dirty="0"/>
            <a:t>To aid contact tracing</a:t>
          </a:r>
        </a:p>
      </dgm:t>
    </dgm:pt>
    <dgm:pt modelId="{36879E5C-DDA2-450B-8FF1-99415D9F59D2}" type="parTrans" cxnId="{67B430D6-6773-4C7B-BE2A-DD5A6EB2699A}">
      <dgm:prSet/>
      <dgm:spPr/>
      <dgm:t>
        <a:bodyPr/>
        <a:lstStyle/>
        <a:p>
          <a:endParaRPr lang="en-US"/>
        </a:p>
      </dgm:t>
    </dgm:pt>
    <dgm:pt modelId="{297A9D41-B828-4612-862D-03557D6FCD91}" type="sibTrans" cxnId="{67B430D6-6773-4C7B-BE2A-DD5A6EB2699A}">
      <dgm:prSet/>
      <dgm:spPr/>
      <dgm:t>
        <a:bodyPr/>
        <a:lstStyle/>
        <a:p>
          <a:endParaRPr lang="en-US"/>
        </a:p>
      </dgm:t>
    </dgm:pt>
    <dgm:pt modelId="{CC0FDF95-4AC1-47A3-AEC7-383D71C8278B}">
      <dgm:prSet/>
      <dgm:spPr/>
      <dgm:t>
        <a:bodyPr/>
        <a:lstStyle/>
        <a:p>
          <a:pPr rtl="0"/>
          <a:r>
            <a:rPr lang="en-US" dirty="0"/>
            <a:t>To </a:t>
          </a:r>
          <a:r>
            <a:rPr lang="en-US" dirty="0">
              <a:latin typeface="Calibri Light" panose="020F0302020204030204"/>
            </a:rPr>
            <a:t>comply with state guidance</a:t>
          </a:r>
          <a:endParaRPr lang="en-US" dirty="0"/>
        </a:p>
      </dgm:t>
    </dgm:pt>
    <dgm:pt modelId="{764CD18C-7321-471B-AC86-3E091E41F3D6}" type="parTrans" cxnId="{9B3170DB-82A3-4452-96B5-D17076AD3A20}">
      <dgm:prSet/>
      <dgm:spPr/>
    </dgm:pt>
    <dgm:pt modelId="{0A65F1E1-B38F-453B-948E-4FFFF40F325F}" type="sibTrans" cxnId="{9B3170DB-82A3-4452-96B5-D17076AD3A20}">
      <dgm:prSet/>
      <dgm:spPr/>
    </dgm:pt>
    <dgm:pt modelId="{DF008083-3680-4DE9-AF40-2E5E03DDF7D6}" type="pres">
      <dgm:prSet presAssocID="{BD1E25AF-BF7D-48B6-B2EA-FE19B16E87DE}" presName="Name0" presStyleCnt="0">
        <dgm:presLayoutVars>
          <dgm:chMax val="7"/>
          <dgm:chPref val="7"/>
          <dgm:dir/>
        </dgm:presLayoutVars>
      </dgm:prSet>
      <dgm:spPr/>
    </dgm:pt>
    <dgm:pt modelId="{0A4B09A9-9C3B-4EC1-BAA6-309AF8398579}" type="pres">
      <dgm:prSet presAssocID="{BD1E25AF-BF7D-48B6-B2EA-FE19B16E87DE}" presName="Name1" presStyleCnt="0"/>
      <dgm:spPr/>
    </dgm:pt>
    <dgm:pt modelId="{94361DBF-A24D-4ECD-ADE5-3D6C356FE6CE}" type="pres">
      <dgm:prSet presAssocID="{BD1E25AF-BF7D-48B6-B2EA-FE19B16E87DE}" presName="cycle" presStyleCnt="0"/>
      <dgm:spPr/>
    </dgm:pt>
    <dgm:pt modelId="{4583EAC2-FAAF-4E79-8C80-4A3B368757E4}" type="pres">
      <dgm:prSet presAssocID="{BD1E25AF-BF7D-48B6-B2EA-FE19B16E87DE}" presName="srcNode" presStyleLbl="node1" presStyleIdx="0" presStyleCnt="4"/>
      <dgm:spPr/>
    </dgm:pt>
    <dgm:pt modelId="{8A6693F0-EFF7-43EA-843C-50EE39D5EF2F}" type="pres">
      <dgm:prSet presAssocID="{BD1E25AF-BF7D-48B6-B2EA-FE19B16E87DE}" presName="conn" presStyleLbl="parChTrans1D2" presStyleIdx="0" presStyleCnt="1"/>
      <dgm:spPr/>
    </dgm:pt>
    <dgm:pt modelId="{D6F299F9-3BD7-4C7C-9F1C-C7E15DE2E817}" type="pres">
      <dgm:prSet presAssocID="{BD1E25AF-BF7D-48B6-B2EA-FE19B16E87DE}" presName="extraNode" presStyleLbl="node1" presStyleIdx="0" presStyleCnt="4"/>
      <dgm:spPr/>
    </dgm:pt>
    <dgm:pt modelId="{21CE7F20-9A93-419D-BEF1-940FE1C5E798}" type="pres">
      <dgm:prSet presAssocID="{BD1E25AF-BF7D-48B6-B2EA-FE19B16E87DE}" presName="dstNode" presStyleLbl="node1" presStyleIdx="0" presStyleCnt="4"/>
      <dgm:spPr/>
    </dgm:pt>
    <dgm:pt modelId="{F361079D-1A2D-47EE-80DA-A2A404C6C31D}" type="pres">
      <dgm:prSet presAssocID="{B719ECA5-CE07-4390-9BE8-BE5760F612E9}" presName="text_1" presStyleLbl="node1" presStyleIdx="0" presStyleCnt="4">
        <dgm:presLayoutVars>
          <dgm:bulletEnabled val="1"/>
        </dgm:presLayoutVars>
      </dgm:prSet>
      <dgm:spPr/>
    </dgm:pt>
    <dgm:pt modelId="{328AEA93-52AA-49E6-BB1A-AC15D7270919}" type="pres">
      <dgm:prSet presAssocID="{B719ECA5-CE07-4390-9BE8-BE5760F612E9}" presName="accent_1" presStyleCnt="0"/>
      <dgm:spPr/>
    </dgm:pt>
    <dgm:pt modelId="{D32A56E5-C329-400B-868E-1C9FFD844D1C}" type="pres">
      <dgm:prSet presAssocID="{B719ECA5-CE07-4390-9BE8-BE5760F612E9}" presName="accentRepeatNode" presStyleLbl="solidFgAcc1" presStyleIdx="0" presStyleCnt="4"/>
      <dgm:spPr/>
    </dgm:pt>
    <dgm:pt modelId="{AE7E78DC-4FEF-4315-99F0-3ECF826B7194}" type="pres">
      <dgm:prSet presAssocID="{1BC40967-C1B4-4613-A371-42603032797E}" presName="text_2" presStyleLbl="node1" presStyleIdx="1" presStyleCnt="4" custLinFactNeighborY="6251">
        <dgm:presLayoutVars>
          <dgm:bulletEnabled val="1"/>
        </dgm:presLayoutVars>
      </dgm:prSet>
      <dgm:spPr/>
    </dgm:pt>
    <dgm:pt modelId="{0F973EDC-09BC-4D95-B71E-A428CD86A9C6}" type="pres">
      <dgm:prSet presAssocID="{1BC40967-C1B4-4613-A371-42603032797E}" presName="accent_2" presStyleCnt="0"/>
      <dgm:spPr/>
    </dgm:pt>
    <dgm:pt modelId="{F3939FF2-200A-4415-89F4-862D6CBE6894}" type="pres">
      <dgm:prSet presAssocID="{1BC40967-C1B4-4613-A371-42603032797E}" presName="accentRepeatNode" presStyleLbl="solidFgAcc1" presStyleIdx="1" presStyleCnt="4"/>
      <dgm:spPr/>
    </dgm:pt>
    <dgm:pt modelId="{AD819205-5CA6-44D9-A79F-A6628EE8217E}" type="pres">
      <dgm:prSet presAssocID="{9E273BCC-3E2E-41FE-9490-E05C49344981}" presName="text_3" presStyleLbl="node1" presStyleIdx="2" presStyleCnt="4">
        <dgm:presLayoutVars>
          <dgm:bulletEnabled val="1"/>
        </dgm:presLayoutVars>
      </dgm:prSet>
      <dgm:spPr/>
    </dgm:pt>
    <dgm:pt modelId="{2A5BB2E3-F74C-4DDB-A4AD-A5B566267C8A}" type="pres">
      <dgm:prSet presAssocID="{9E273BCC-3E2E-41FE-9490-E05C49344981}" presName="accent_3" presStyleCnt="0"/>
      <dgm:spPr/>
    </dgm:pt>
    <dgm:pt modelId="{0389F778-BF28-4C19-A060-E2166FCDAAE8}" type="pres">
      <dgm:prSet presAssocID="{9E273BCC-3E2E-41FE-9490-E05C49344981}" presName="accentRepeatNode" presStyleLbl="solidFgAcc1" presStyleIdx="2" presStyleCnt="4"/>
      <dgm:spPr/>
    </dgm:pt>
    <dgm:pt modelId="{F0379CDD-A7A4-4DFB-9962-623EC8852CCE}" type="pres">
      <dgm:prSet presAssocID="{CC0FDF95-4AC1-47A3-AEC7-383D71C8278B}" presName="text_4" presStyleLbl="node1" presStyleIdx="3" presStyleCnt="4">
        <dgm:presLayoutVars>
          <dgm:bulletEnabled val="1"/>
        </dgm:presLayoutVars>
      </dgm:prSet>
      <dgm:spPr/>
    </dgm:pt>
    <dgm:pt modelId="{4F7ED8F7-2DAF-4862-A2AA-65E588E40AC1}" type="pres">
      <dgm:prSet presAssocID="{CC0FDF95-4AC1-47A3-AEC7-383D71C8278B}" presName="accent_4" presStyleCnt="0"/>
      <dgm:spPr/>
    </dgm:pt>
    <dgm:pt modelId="{7DC3003B-868F-45C8-924D-EB5086E8D50C}" type="pres">
      <dgm:prSet presAssocID="{CC0FDF95-4AC1-47A3-AEC7-383D71C8278B}" presName="accentRepeatNode" presStyleLbl="solidFgAcc1" presStyleIdx="3" presStyleCnt="4"/>
      <dgm:spPr/>
    </dgm:pt>
  </dgm:ptLst>
  <dgm:cxnLst>
    <dgm:cxn modelId="{1A199B5D-6F2A-4E74-A54A-BDE840EA07CE}" type="presOf" srcId="{BD1E25AF-BF7D-48B6-B2EA-FE19B16E87DE}" destId="{DF008083-3680-4DE9-AF40-2E5E03DDF7D6}" srcOrd="0" destOrd="0" presId="urn:microsoft.com/office/officeart/2008/layout/VerticalCurvedList"/>
    <dgm:cxn modelId="{B9184170-D327-45EE-8083-1AEA0E1B153E}" type="presOf" srcId="{CC0FDF95-4AC1-47A3-AEC7-383D71C8278B}" destId="{F0379CDD-A7A4-4DFB-9962-623EC8852CCE}" srcOrd="0" destOrd="0" presId="urn:microsoft.com/office/officeart/2008/layout/VerticalCurvedList"/>
    <dgm:cxn modelId="{90366C74-C9C3-4148-B401-04858EC3382E}" type="presOf" srcId="{1BC40967-C1B4-4613-A371-42603032797E}" destId="{AE7E78DC-4FEF-4315-99F0-3ECF826B7194}" srcOrd="0" destOrd="0" presId="urn:microsoft.com/office/officeart/2008/layout/VerticalCurvedList"/>
    <dgm:cxn modelId="{39C806B9-8FB0-473F-8AB1-65C3AC762F79}" srcId="{BD1E25AF-BF7D-48B6-B2EA-FE19B16E87DE}" destId="{1BC40967-C1B4-4613-A371-42603032797E}" srcOrd="1" destOrd="0" parTransId="{AC04D6D9-2ACF-44CF-89A5-400A659DA4CA}" sibTransId="{C19D5520-480D-4919-AB15-D5CAA363732F}"/>
    <dgm:cxn modelId="{401CE4C6-7A6B-4743-8C1F-089473F07498}" type="presOf" srcId="{9E273BCC-3E2E-41FE-9490-E05C49344981}" destId="{AD819205-5CA6-44D9-A79F-A6628EE8217E}" srcOrd="0" destOrd="0" presId="urn:microsoft.com/office/officeart/2008/layout/VerticalCurvedList"/>
    <dgm:cxn modelId="{3597D7D0-6C0B-4861-AB42-8BE8AC5E8B8D}" type="presOf" srcId="{A7D45F7D-8A85-4DE9-ADDA-4A29EDF051B7}" destId="{8A6693F0-EFF7-43EA-843C-50EE39D5EF2F}" srcOrd="0" destOrd="0" presId="urn:microsoft.com/office/officeart/2008/layout/VerticalCurvedList"/>
    <dgm:cxn modelId="{67B430D6-6773-4C7B-BE2A-DD5A6EB2699A}" srcId="{BD1E25AF-BF7D-48B6-B2EA-FE19B16E87DE}" destId="{9E273BCC-3E2E-41FE-9490-E05C49344981}" srcOrd="2" destOrd="0" parTransId="{36879E5C-DDA2-450B-8FF1-99415D9F59D2}" sibTransId="{297A9D41-B828-4612-862D-03557D6FCD91}"/>
    <dgm:cxn modelId="{83D4F0D6-D3CB-4B61-804A-31B3542E4702}" type="presOf" srcId="{B719ECA5-CE07-4390-9BE8-BE5760F612E9}" destId="{F361079D-1A2D-47EE-80DA-A2A404C6C31D}" srcOrd="0" destOrd="0" presId="urn:microsoft.com/office/officeart/2008/layout/VerticalCurvedList"/>
    <dgm:cxn modelId="{B225F8D6-4819-4749-A1D5-72953CDF6F6A}" srcId="{BD1E25AF-BF7D-48B6-B2EA-FE19B16E87DE}" destId="{B719ECA5-CE07-4390-9BE8-BE5760F612E9}" srcOrd="0" destOrd="0" parTransId="{3E996F6B-DDB2-41AE-8994-5185CA8A68E9}" sibTransId="{A7D45F7D-8A85-4DE9-ADDA-4A29EDF051B7}"/>
    <dgm:cxn modelId="{9B3170DB-82A3-4452-96B5-D17076AD3A20}" srcId="{BD1E25AF-BF7D-48B6-B2EA-FE19B16E87DE}" destId="{CC0FDF95-4AC1-47A3-AEC7-383D71C8278B}" srcOrd="3" destOrd="0" parTransId="{764CD18C-7321-471B-AC86-3E091E41F3D6}" sibTransId="{0A65F1E1-B38F-453B-948E-4FFFF40F325F}"/>
    <dgm:cxn modelId="{C30B9050-41F3-4B37-8D59-860AA89BF61A}" type="presParOf" srcId="{DF008083-3680-4DE9-AF40-2E5E03DDF7D6}" destId="{0A4B09A9-9C3B-4EC1-BAA6-309AF8398579}" srcOrd="0" destOrd="0" presId="urn:microsoft.com/office/officeart/2008/layout/VerticalCurvedList"/>
    <dgm:cxn modelId="{8322F7B0-7242-4729-9517-A9247A6A7951}" type="presParOf" srcId="{0A4B09A9-9C3B-4EC1-BAA6-309AF8398579}" destId="{94361DBF-A24D-4ECD-ADE5-3D6C356FE6CE}" srcOrd="0" destOrd="0" presId="urn:microsoft.com/office/officeart/2008/layout/VerticalCurvedList"/>
    <dgm:cxn modelId="{5AE0FF50-90C8-4DFB-B174-707505D4DCAA}" type="presParOf" srcId="{94361DBF-A24D-4ECD-ADE5-3D6C356FE6CE}" destId="{4583EAC2-FAAF-4E79-8C80-4A3B368757E4}" srcOrd="0" destOrd="0" presId="urn:microsoft.com/office/officeart/2008/layout/VerticalCurvedList"/>
    <dgm:cxn modelId="{A59071E4-2DC0-4422-A4AD-46FA620505E7}" type="presParOf" srcId="{94361DBF-A24D-4ECD-ADE5-3D6C356FE6CE}" destId="{8A6693F0-EFF7-43EA-843C-50EE39D5EF2F}" srcOrd="1" destOrd="0" presId="urn:microsoft.com/office/officeart/2008/layout/VerticalCurvedList"/>
    <dgm:cxn modelId="{036DA270-C1FC-41CC-8B79-5E4AFFA90DB6}" type="presParOf" srcId="{94361DBF-A24D-4ECD-ADE5-3D6C356FE6CE}" destId="{D6F299F9-3BD7-4C7C-9F1C-C7E15DE2E817}" srcOrd="2" destOrd="0" presId="urn:microsoft.com/office/officeart/2008/layout/VerticalCurvedList"/>
    <dgm:cxn modelId="{AFDFF9D0-1472-4551-AE04-A3D3393D0F28}" type="presParOf" srcId="{94361DBF-A24D-4ECD-ADE5-3D6C356FE6CE}" destId="{21CE7F20-9A93-419D-BEF1-940FE1C5E798}" srcOrd="3" destOrd="0" presId="urn:microsoft.com/office/officeart/2008/layout/VerticalCurvedList"/>
    <dgm:cxn modelId="{4E149A1C-8700-4C4A-AEBE-779E859428A4}" type="presParOf" srcId="{0A4B09A9-9C3B-4EC1-BAA6-309AF8398579}" destId="{F361079D-1A2D-47EE-80DA-A2A404C6C31D}" srcOrd="1" destOrd="0" presId="urn:microsoft.com/office/officeart/2008/layout/VerticalCurvedList"/>
    <dgm:cxn modelId="{92C3B285-EF91-4D33-8E1B-36D8E17C03E5}" type="presParOf" srcId="{0A4B09A9-9C3B-4EC1-BAA6-309AF8398579}" destId="{328AEA93-52AA-49E6-BB1A-AC15D7270919}" srcOrd="2" destOrd="0" presId="urn:microsoft.com/office/officeart/2008/layout/VerticalCurvedList"/>
    <dgm:cxn modelId="{940C9230-3E50-4081-B4D2-C08BD1618EDE}" type="presParOf" srcId="{328AEA93-52AA-49E6-BB1A-AC15D7270919}" destId="{D32A56E5-C329-400B-868E-1C9FFD844D1C}" srcOrd="0" destOrd="0" presId="urn:microsoft.com/office/officeart/2008/layout/VerticalCurvedList"/>
    <dgm:cxn modelId="{3A657900-1AD6-41F6-A220-496EFE56C74C}" type="presParOf" srcId="{0A4B09A9-9C3B-4EC1-BAA6-309AF8398579}" destId="{AE7E78DC-4FEF-4315-99F0-3ECF826B7194}" srcOrd="3" destOrd="0" presId="urn:microsoft.com/office/officeart/2008/layout/VerticalCurvedList"/>
    <dgm:cxn modelId="{8CC91CE1-BA38-4372-8A22-2AD854FF642E}" type="presParOf" srcId="{0A4B09A9-9C3B-4EC1-BAA6-309AF8398579}" destId="{0F973EDC-09BC-4D95-B71E-A428CD86A9C6}" srcOrd="4" destOrd="0" presId="urn:microsoft.com/office/officeart/2008/layout/VerticalCurvedList"/>
    <dgm:cxn modelId="{BC301E22-76F9-4AC6-8139-FDAE6494874B}" type="presParOf" srcId="{0F973EDC-09BC-4D95-B71E-A428CD86A9C6}" destId="{F3939FF2-200A-4415-89F4-862D6CBE6894}" srcOrd="0" destOrd="0" presId="urn:microsoft.com/office/officeart/2008/layout/VerticalCurvedList"/>
    <dgm:cxn modelId="{A02EEDB5-E0E8-49E5-A48A-3E3B48D3A6DB}" type="presParOf" srcId="{0A4B09A9-9C3B-4EC1-BAA6-309AF8398579}" destId="{AD819205-5CA6-44D9-A79F-A6628EE8217E}" srcOrd="5" destOrd="0" presId="urn:microsoft.com/office/officeart/2008/layout/VerticalCurvedList"/>
    <dgm:cxn modelId="{E992011C-1D1A-4910-B61C-C06467E120BB}" type="presParOf" srcId="{0A4B09A9-9C3B-4EC1-BAA6-309AF8398579}" destId="{2A5BB2E3-F74C-4DDB-A4AD-A5B566267C8A}" srcOrd="6" destOrd="0" presId="urn:microsoft.com/office/officeart/2008/layout/VerticalCurvedList"/>
    <dgm:cxn modelId="{9405ECA5-516B-4F2C-AB60-E0F3580E9407}" type="presParOf" srcId="{2A5BB2E3-F74C-4DDB-A4AD-A5B566267C8A}" destId="{0389F778-BF28-4C19-A060-E2166FCDAAE8}" srcOrd="0" destOrd="0" presId="urn:microsoft.com/office/officeart/2008/layout/VerticalCurvedList"/>
    <dgm:cxn modelId="{3F7149C0-307A-4C31-91DC-CE32F5229A48}" type="presParOf" srcId="{0A4B09A9-9C3B-4EC1-BAA6-309AF8398579}" destId="{F0379CDD-A7A4-4DFB-9962-623EC8852CCE}" srcOrd="7" destOrd="0" presId="urn:microsoft.com/office/officeart/2008/layout/VerticalCurvedList"/>
    <dgm:cxn modelId="{BFAB948B-BD37-4862-A165-9C1B6508E7C8}" type="presParOf" srcId="{0A4B09A9-9C3B-4EC1-BAA6-309AF8398579}" destId="{4F7ED8F7-2DAF-4862-A2AA-65E588E40AC1}" srcOrd="8" destOrd="0" presId="urn:microsoft.com/office/officeart/2008/layout/VerticalCurvedList"/>
    <dgm:cxn modelId="{F8D378A8-586C-46FE-AF71-D00F4633539B}" type="presParOf" srcId="{4F7ED8F7-2DAF-4862-A2AA-65E588E40AC1}" destId="{7DC3003B-868F-45C8-924D-EB5086E8D5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2371B-475E-4E02-9738-5A1F58B4F9B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EE1316-46B8-4784-B93C-F08D2D107BDF}">
      <dgm:prSet phldrT="[Text]"/>
      <dgm:spPr/>
      <dgm:t>
        <a:bodyPr/>
        <a:lstStyle/>
        <a:p>
          <a:r>
            <a:rPr lang="en-US" dirty="0"/>
            <a:t>Building Health Screening Location </a:t>
          </a:r>
        </a:p>
      </dgm:t>
    </dgm:pt>
    <dgm:pt modelId="{170346A2-359E-441D-B39A-E4A7F6925126}" type="parTrans" cxnId="{7164E3D8-6EEC-4A39-AE57-93FB2D3408BD}">
      <dgm:prSet/>
      <dgm:spPr/>
      <dgm:t>
        <a:bodyPr/>
        <a:lstStyle/>
        <a:p>
          <a:endParaRPr lang="en-US"/>
        </a:p>
      </dgm:t>
    </dgm:pt>
    <dgm:pt modelId="{47896FB7-A66F-490E-BD9E-00004407D66A}" type="sibTrans" cxnId="{7164E3D8-6EEC-4A39-AE57-93FB2D3408BD}">
      <dgm:prSet/>
      <dgm:spPr/>
      <dgm:t>
        <a:bodyPr/>
        <a:lstStyle/>
        <a:p>
          <a:endParaRPr lang="en-US"/>
        </a:p>
      </dgm:t>
    </dgm:pt>
    <dgm:pt modelId="{41224BC3-B28E-4984-9025-913497B90591}">
      <dgm:prSet custT="1"/>
      <dgm:spPr/>
      <dgm:t>
        <a:bodyPr/>
        <a:lstStyle/>
        <a:p>
          <a:r>
            <a:rPr lang="en-US" sz="1800" dirty="0"/>
            <a:t>ANSWERS TO INDIVIDUAL HEALTH QUESTIONS</a:t>
          </a:r>
        </a:p>
      </dgm:t>
    </dgm:pt>
    <dgm:pt modelId="{88998AB6-972D-472D-B9E9-3EFBA274C3F9}" type="parTrans" cxnId="{683E9578-1943-4BC0-8FD7-C3FEE70D546B}">
      <dgm:prSet/>
      <dgm:spPr/>
      <dgm:t>
        <a:bodyPr/>
        <a:lstStyle/>
        <a:p>
          <a:endParaRPr lang="en-US"/>
        </a:p>
      </dgm:t>
    </dgm:pt>
    <dgm:pt modelId="{3E1D8FC1-8290-4666-8F3C-4F9DC37C63E6}" type="sibTrans" cxnId="{683E9578-1943-4BC0-8FD7-C3FEE70D546B}">
      <dgm:prSet/>
      <dgm:spPr/>
      <dgm:t>
        <a:bodyPr/>
        <a:lstStyle/>
        <a:p>
          <a:endParaRPr lang="en-US"/>
        </a:p>
      </dgm:t>
    </dgm:pt>
    <dgm:pt modelId="{590C1ECC-F6CB-4DD4-B08D-9434D6C27949}">
      <dgm:prSet phldrT="[Text]" custT="1"/>
      <dgm:spPr/>
      <dgm:t>
        <a:bodyPr/>
        <a:lstStyle/>
        <a:p>
          <a:r>
            <a:rPr lang="en-US" sz="1800" dirty="0"/>
            <a:t>NAME &amp; IF CLEAR TO COME TO CAMPUS</a:t>
          </a:r>
        </a:p>
      </dgm:t>
    </dgm:pt>
    <dgm:pt modelId="{74B7F0B4-F6C2-42B8-9E04-E4B644B3B2B7}" type="parTrans" cxnId="{9AE253F8-CBAE-4745-888D-1B35241D33CD}">
      <dgm:prSet/>
      <dgm:spPr/>
      <dgm:t>
        <a:bodyPr/>
        <a:lstStyle/>
        <a:p>
          <a:endParaRPr lang="en-US"/>
        </a:p>
      </dgm:t>
    </dgm:pt>
    <dgm:pt modelId="{6C9514E0-E1A7-4B8E-903C-4999F7FBF406}" type="sibTrans" cxnId="{9AE253F8-CBAE-4745-888D-1B35241D33CD}">
      <dgm:prSet/>
      <dgm:spPr/>
      <dgm:t>
        <a:bodyPr/>
        <a:lstStyle/>
        <a:p>
          <a:endParaRPr lang="en-US"/>
        </a:p>
      </dgm:t>
    </dgm:pt>
    <dgm:pt modelId="{DA72C808-C88A-4269-BD8E-EE81F3CF90A9}">
      <dgm:prSet phldrT="[Text]" custT="1"/>
      <dgm:spPr/>
      <dgm:t>
        <a:bodyPr/>
        <a:lstStyle/>
        <a:p>
          <a:r>
            <a:rPr lang="en-US" sz="1800" dirty="0"/>
            <a:t>DATE, TIME, LOCATION INFORMATION</a:t>
          </a:r>
        </a:p>
      </dgm:t>
    </dgm:pt>
    <dgm:pt modelId="{E633CE69-1D5E-4195-B341-53B2CB37C1E6}" type="sibTrans" cxnId="{171A2175-3E11-473F-A73A-029AC02FC399}">
      <dgm:prSet/>
      <dgm:spPr/>
      <dgm:t>
        <a:bodyPr/>
        <a:lstStyle/>
        <a:p>
          <a:endParaRPr lang="en-US"/>
        </a:p>
      </dgm:t>
    </dgm:pt>
    <dgm:pt modelId="{A4A8E314-B7AE-4ACA-A218-F445632DC06D}" type="parTrans" cxnId="{171A2175-3E11-473F-A73A-029AC02FC399}">
      <dgm:prSet/>
      <dgm:spPr/>
      <dgm:t>
        <a:bodyPr/>
        <a:lstStyle/>
        <a:p>
          <a:endParaRPr lang="en-US"/>
        </a:p>
      </dgm:t>
    </dgm:pt>
    <dgm:pt modelId="{F764196D-4224-4217-97A0-0661CA173CB0}">
      <dgm:prSet phldrT="[Text]"/>
      <dgm:spPr/>
      <dgm:t>
        <a:bodyPr/>
        <a:lstStyle/>
        <a:p>
          <a:r>
            <a:rPr lang="en-US" dirty="0"/>
            <a:t>Instructor</a:t>
          </a:r>
        </a:p>
      </dgm:t>
    </dgm:pt>
    <dgm:pt modelId="{7815D802-61BF-4E8D-B05E-DE8BF374CB13}" type="parTrans" cxnId="{D58972E9-284D-465C-AFE7-82CC6B1025EE}">
      <dgm:prSet/>
      <dgm:spPr/>
      <dgm:t>
        <a:bodyPr/>
        <a:lstStyle/>
        <a:p>
          <a:endParaRPr lang="en-US"/>
        </a:p>
      </dgm:t>
    </dgm:pt>
    <dgm:pt modelId="{EC2E1875-2DB7-4BAE-BB69-6D182A66BF5A}" type="sibTrans" cxnId="{D58972E9-284D-465C-AFE7-82CC6B1025EE}">
      <dgm:prSet/>
      <dgm:spPr/>
      <dgm:t>
        <a:bodyPr/>
        <a:lstStyle/>
        <a:p>
          <a:endParaRPr lang="en-US"/>
        </a:p>
      </dgm:t>
    </dgm:pt>
    <dgm:pt modelId="{ED698C7E-BC8D-44FE-A318-480E075268C1}">
      <dgm:prSet phldrT="[Text]"/>
      <dgm:spPr/>
      <dgm:t>
        <a:bodyPr/>
        <a:lstStyle/>
        <a:p>
          <a:r>
            <a:rPr lang="en-US" dirty="0"/>
            <a:t>Campus Operations</a:t>
          </a:r>
        </a:p>
      </dgm:t>
    </dgm:pt>
    <dgm:pt modelId="{687D3DA6-B78D-4125-8B53-760651E741C6}" type="parTrans" cxnId="{1275ACE4-A180-41C0-AF72-4811B33EDC37}">
      <dgm:prSet/>
      <dgm:spPr/>
      <dgm:t>
        <a:bodyPr/>
        <a:lstStyle/>
        <a:p>
          <a:endParaRPr lang="en-US"/>
        </a:p>
      </dgm:t>
    </dgm:pt>
    <dgm:pt modelId="{9FF735E2-D1D6-4C83-BF8E-C13955B72ACF}" type="sibTrans" cxnId="{1275ACE4-A180-41C0-AF72-4811B33EDC37}">
      <dgm:prSet/>
      <dgm:spPr/>
      <dgm:t>
        <a:bodyPr/>
        <a:lstStyle/>
        <a:p>
          <a:endParaRPr lang="en-US"/>
        </a:p>
      </dgm:t>
    </dgm:pt>
    <dgm:pt modelId="{BB0DFA2E-0144-4791-ABC8-EFE67941AFEE}">
      <dgm:prSet phldrT="[Text]"/>
      <dgm:spPr/>
      <dgm:t>
        <a:bodyPr/>
        <a:lstStyle/>
        <a:p>
          <a:r>
            <a:rPr lang="en-US" dirty="0"/>
            <a:t>Instructor</a:t>
          </a:r>
        </a:p>
      </dgm:t>
    </dgm:pt>
    <dgm:pt modelId="{BC246F30-1C8E-4074-881A-3F102594F081}" type="parTrans" cxnId="{77035771-40DB-4F10-91C9-3EF1AF46BE42}">
      <dgm:prSet/>
      <dgm:spPr/>
      <dgm:t>
        <a:bodyPr/>
        <a:lstStyle/>
        <a:p>
          <a:endParaRPr lang="en-US"/>
        </a:p>
      </dgm:t>
    </dgm:pt>
    <dgm:pt modelId="{C85756E0-3100-415C-BEB1-8F1707376ADB}" type="sibTrans" cxnId="{77035771-40DB-4F10-91C9-3EF1AF46BE42}">
      <dgm:prSet/>
      <dgm:spPr/>
      <dgm:t>
        <a:bodyPr/>
        <a:lstStyle/>
        <a:p>
          <a:endParaRPr lang="en-US"/>
        </a:p>
      </dgm:t>
    </dgm:pt>
    <dgm:pt modelId="{449FE25D-8C55-46AE-9B74-9FAB96A5990B}">
      <dgm:prSet phldrT="[Text]"/>
      <dgm:spPr/>
      <dgm:t>
        <a:bodyPr/>
        <a:lstStyle/>
        <a:p>
          <a:r>
            <a:rPr lang="en-US" dirty="0"/>
            <a:t>BC CARE Team</a:t>
          </a:r>
        </a:p>
      </dgm:t>
    </dgm:pt>
    <dgm:pt modelId="{CA30BD46-D8AB-4820-A846-76F313E0BB81}" type="parTrans" cxnId="{D706464A-4520-48EB-AC48-1E080310CB5E}">
      <dgm:prSet/>
      <dgm:spPr/>
      <dgm:t>
        <a:bodyPr/>
        <a:lstStyle/>
        <a:p>
          <a:endParaRPr lang="en-US"/>
        </a:p>
      </dgm:t>
    </dgm:pt>
    <dgm:pt modelId="{4762A79F-5BA4-4640-8ACE-F563260A7B73}" type="sibTrans" cxnId="{D706464A-4520-48EB-AC48-1E080310CB5E}">
      <dgm:prSet/>
      <dgm:spPr/>
      <dgm:t>
        <a:bodyPr/>
        <a:lstStyle/>
        <a:p>
          <a:endParaRPr lang="en-US"/>
        </a:p>
      </dgm:t>
    </dgm:pt>
    <dgm:pt modelId="{BCEEB9CB-759F-4383-8357-D78B6DF810A3}">
      <dgm:prSet phldrT="[Text]"/>
      <dgm:spPr/>
      <dgm:t>
        <a:bodyPr/>
        <a:lstStyle/>
        <a:p>
          <a:r>
            <a:rPr lang="en-US" dirty="0"/>
            <a:t>BC CARE Team</a:t>
          </a:r>
        </a:p>
      </dgm:t>
    </dgm:pt>
    <dgm:pt modelId="{8DEF6875-FCDF-4E04-AA97-35FA292FBFAC}" type="parTrans" cxnId="{67DDBA97-B3C8-438F-9189-56AA41948FD1}">
      <dgm:prSet/>
      <dgm:spPr/>
      <dgm:t>
        <a:bodyPr/>
        <a:lstStyle/>
        <a:p>
          <a:endParaRPr lang="en-US"/>
        </a:p>
      </dgm:t>
    </dgm:pt>
    <dgm:pt modelId="{4C286F7B-1064-4871-86F2-D9F9766B20E9}" type="sibTrans" cxnId="{67DDBA97-B3C8-438F-9189-56AA41948FD1}">
      <dgm:prSet/>
      <dgm:spPr/>
      <dgm:t>
        <a:bodyPr/>
        <a:lstStyle/>
        <a:p>
          <a:endParaRPr lang="en-US"/>
        </a:p>
      </dgm:t>
    </dgm:pt>
    <dgm:pt modelId="{D7357C8F-2CFB-49AF-9201-0899A32B5600}">
      <dgm:prSet phldrT="[Text]"/>
      <dgm:spPr/>
      <dgm:t>
        <a:bodyPr/>
        <a:lstStyle/>
        <a:p>
          <a:r>
            <a:rPr lang="en-US" dirty="0"/>
            <a:t>Building Health Screening Location </a:t>
          </a:r>
        </a:p>
      </dgm:t>
    </dgm:pt>
    <dgm:pt modelId="{0FEF73C9-312D-4853-A2CD-4C33FED04A77}" type="parTrans" cxnId="{4981C192-E260-431E-BD25-DC7EE09A5609}">
      <dgm:prSet/>
      <dgm:spPr/>
      <dgm:t>
        <a:bodyPr/>
        <a:lstStyle/>
        <a:p>
          <a:endParaRPr lang="en-US"/>
        </a:p>
      </dgm:t>
    </dgm:pt>
    <dgm:pt modelId="{CC866115-111C-4D6A-9660-5906696E9396}" type="sibTrans" cxnId="{4981C192-E260-431E-BD25-DC7EE09A5609}">
      <dgm:prSet/>
      <dgm:spPr/>
      <dgm:t>
        <a:bodyPr/>
        <a:lstStyle/>
        <a:p>
          <a:endParaRPr lang="en-US"/>
        </a:p>
      </dgm:t>
    </dgm:pt>
    <dgm:pt modelId="{ACCE4232-F468-4E4D-9191-30A99B0E2E48}">
      <dgm:prSet/>
      <dgm:spPr/>
      <dgm:t>
        <a:bodyPr/>
        <a:lstStyle/>
        <a:p>
          <a:r>
            <a:rPr lang="en-US" dirty="0"/>
            <a:t>BC CARE Team</a:t>
          </a:r>
        </a:p>
      </dgm:t>
    </dgm:pt>
    <dgm:pt modelId="{9371031C-2FF7-44AF-91ED-2BB299C44508}" type="parTrans" cxnId="{EC41DBD0-5D97-4903-84B8-5016DAFE5E6C}">
      <dgm:prSet/>
      <dgm:spPr/>
      <dgm:t>
        <a:bodyPr/>
        <a:lstStyle/>
        <a:p>
          <a:endParaRPr lang="en-US"/>
        </a:p>
      </dgm:t>
    </dgm:pt>
    <dgm:pt modelId="{1751C97B-9D4E-44EB-9E65-BC1D7D671134}" type="sibTrans" cxnId="{EC41DBD0-5D97-4903-84B8-5016DAFE5E6C}">
      <dgm:prSet/>
      <dgm:spPr/>
      <dgm:t>
        <a:bodyPr/>
        <a:lstStyle/>
        <a:p>
          <a:endParaRPr lang="en-US"/>
        </a:p>
      </dgm:t>
    </dgm:pt>
    <dgm:pt modelId="{A421F1A6-2C01-4FE7-A9AE-59E5146EDBD9}" type="pres">
      <dgm:prSet presAssocID="{5152371B-475E-4E02-9738-5A1F58B4F9BE}" presName="linear" presStyleCnt="0">
        <dgm:presLayoutVars>
          <dgm:dir/>
          <dgm:animLvl val="lvl"/>
          <dgm:resizeHandles val="exact"/>
        </dgm:presLayoutVars>
      </dgm:prSet>
      <dgm:spPr/>
    </dgm:pt>
    <dgm:pt modelId="{F3764C0D-2E94-43EE-A081-3235DB8AA2A0}" type="pres">
      <dgm:prSet presAssocID="{DA72C808-C88A-4269-BD8E-EE81F3CF90A9}" presName="parentLin" presStyleCnt="0"/>
      <dgm:spPr/>
    </dgm:pt>
    <dgm:pt modelId="{9E2D3B87-600B-4763-8F7C-C6CE1592217F}" type="pres">
      <dgm:prSet presAssocID="{DA72C808-C88A-4269-BD8E-EE81F3CF90A9}" presName="parentLeftMargin" presStyleLbl="node1" presStyleIdx="0" presStyleCnt="3"/>
      <dgm:spPr/>
    </dgm:pt>
    <dgm:pt modelId="{0B055F2C-768A-4322-AA9A-01B12B14FB52}" type="pres">
      <dgm:prSet presAssocID="{DA72C808-C88A-4269-BD8E-EE81F3CF90A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7574B2-29ED-41F5-826B-552F32BA30CB}" type="pres">
      <dgm:prSet presAssocID="{DA72C808-C88A-4269-BD8E-EE81F3CF90A9}" presName="negativeSpace" presStyleCnt="0"/>
      <dgm:spPr/>
    </dgm:pt>
    <dgm:pt modelId="{398CDDDE-AE1A-4BF6-BE79-64C7ED688CAE}" type="pres">
      <dgm:prSet presAssocID="{DA72C808-C88A-4269-BD8E-EE81F3CF90A9}" presName="childText" presStyleLbl="conFgAcc1" presStyleIdx="0" presStyleCnt="3" custLinFactNeighborY="-21728">
        <dgm:presLayoutVars>
          <dgm:bulletEnabled val="1"/>
        </dgm:presLayoutVars>
      </dgm:prSet>
      <dgm:spPr/>
    </dgm:pt>
    <dgm:pt modelId="{BAD93756-EAC1-44B5-BBC4-FD39437E797F}" type="pres">
      <dgm:prSet presAssocID="{E633CE69-1D5E-4195-B341-53B2CB37C1E6}" presName="spaceBetweenRectangles" presStyleCnt="0"/>
      <dgm:spPr/>
    </dgm:pt>
    <dgm:pt modelId="{1E1E9DAA-73D5-405B-8FDA-0C44A6ED2ED7}" type="pres">
      <dgm:prSet presAssocID="{590C1ECC-F6CB-4DD4-B08D-9434D6C27949}" presName="parentLin" presStyleCnt="0"/>
      <dgm:spPr/>
    </dgm:pt>
    <dgm:pt modelId="{47074A72-E416-4DBF-A5D6-A2881CBC8BCF}" type="pres">
      <dgm:prSet presAssocID="{590C1ECC-F6CB-4DD4-B08D-9434D6C27949}" presName="parentLeftMargin" presStyleLbl="node1" presStyleIdx="0" presStyleCnt="3"/>
      <dgm:spPr/>
    </dgm:pt>
    <dgm:pt modelId="{27A8783B-3A33-4A6E-981E-33745DA1DE7F}" type="pres">
      <dgm:prSet presAssocID="{590C1ECC-F6CB-4DD4-B08D-9434D6C279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533071-8749-4CB8-B72D-7643315812EC}" type="pres">
      <dgm:prSet presAssocID="{590C1ECC-F6CB-4DD4-B08D-9434D6C27949}" presName="negativeSpace" presStyleCnt="0"/>
      <dgm:spPr/>
    </dgm:pt>
    <dgm:pt modelId="{540F8B6F-E4EA-4829-A339-B2688B8D2874}" type="pres">
      <dgm:prSet presAssocID="{590C1ECC-F6CB-4DD4-B08D-9434D6C27949}" presName="childText" presStyleLbl="conFgAcc1" presStyleIdx="1" presStyleCnt="3">
        <dgm:presLayoutVars>
          <dgm:bulletEnabled val="1"/>
        </dgm:presLayoutVars>
      </dgm:prSet>
      <dgm:spPr/>
    </dgm:pt>
    <dgm:pt modelId="{2997514B-4B11-4E32-9570-CDAF78497F71}" type="pres">
      <dgm:prSet presAssocID="{6C9514E0-E1A7-4B8E-903C-4999F7FBF406}" presName="spaceBetweenRectangles" presStyleCnt="0"/>
      <dgm:spPr/>
    </dgm:pt>
    <dgm:pt modelId="{4458433D-D9EE-4EDF-9B44-33F906DB2BFB}" type="pres">
      <dgm:prSet presAssocID="{41224BC3-B28E-4984-9025-913497B90591}" presName="parentLin" presStyleCnt="0"/>
      <dgm:spPr/>
    </dgm:pt>
    <dgm:pt modelId="{3F10205B-F1AC-40CB-9129-2D80FA473346}" type="pres">
      <dgm:prSet presAssocID="{41224BC3-B28E-4984-9025-913497B90591}" presName="parentLeftMargin" presStyleLbl="node1" presStyleIdx="1" presStyleCnt="3"/>
      <dgm:spPr/>
    </dgm:pt>
    <dgm:pt modelId="{B8E5553F-8461-4125-8E90-6D9A998AE3DE}" type="pres">
      <dgm:prSet presAssocID="{41224BC3-B28E-4984-9025-913497B905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82B8BFF-D03E-45E5-A347-2821BA4CF97A}" type="pres">
      <dgm:prSet presAssocID="{41224BC3-B28E-4984-9025-913497B90591}" presName="negativeSpace" presStyleCnt="0"/>
      <dgm:spPr/>
    </dgm:pt>
    <dgm:pt modelId="{75AE5E02-F5F2-41EB-8C6E-35416118483E}" type="pres">
      <dgm:prSet presAssocID="{41224BC3-B28E-4984-9025-913497B905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7B2511-7F3F-47ED-BC77-C050BFBE2D12}" type="presOf" srcId="{ED698C7E-BC8D-44FE-A318-480E075268C1}" destId="{398CDDDE-AE1A-4BF6-BE79-64C7ED688CAE}" srcOrd="0" destOrd="0" presId="urn:microsoft.com/office/officeart/2005/8/layout/list1"/>
    <dgm:cxn modelId="{527F7B12-1F8A-492B-8A7C-CA5FE9655842}" type="presOf" srcId="{41224BC3-B28E-4984-9025-913497B90591}" destId="{B8E5553F-8461-4125-8E90-6D9A998AE3DE}" srcOrd="1" destOrd="0" presId="urn:microsoft.com/office/officeart/2005/8/layout/list1"/>
    <dgm:cxn modelId="{EE00F51E-F6D6-4B2E-A918-95A4BCE79EF2}" type="presOf" srcId="{BCEEB9CB-759F-4383-8357-D78B6DF810A3}" destId="{75AE5E02-F5F2-41EB-8C6E-35416118483E}" srcOrd="0" destOrd="0" presId="urn:microsoft.com/office/officeart/2005/8/layout/list1"/>
    <dgm:cxn modelId="{3500E928-B54C-4379-A3F4-26C8062641E8}" type="presOf" srcId="{ACCE4232-F468-4E4D-9191-30A99B0E2E48}" destId="{540F8B6F-E4EA-4829-A339-B2688B8D2874}" srcOrd="0" destOrd="2" presId="urn:microsoft.com/office/officeart/2005/8/layout/list1"/>
    <dgm:cxn modelId="{CA19404A-8B9A-48AA-B9D1-77F2C636CB5B}" type="presOf" srcId="{590C1ECC-F6CB-4DD4-B08D-9434D6C27949}" destId="{47074A72-E416-4DBF-A5D6-A2881CBC8BCF}" srcOrd="0" destOrd="0" presId="urn:microsoft.com/office/officeart/2005/8/layout/list1"/>
    <dgm:cxn modelId="{D706464A-4520-48EB-AC48-1E080310CB5E}" srcId="{DA72C808-C88A-4269-BD8E-EE81F3CF90A9}" destId="{449FE25D-8C55-46AE-9B74-9FAB96A5990B}" srcOrd="3" destOrd="0" parTransId="{CA30BD46-D8AB-4820-A846-76F313E0BB81}" sibTransId="{4762A79F-5BA4-4640-8ACE-F563260A7B73}"/>
    <dgm:cxn modelId="{9940716A-BAE4-4F50-BF94-59FC72E404DF}" type="presOf" srcId="{5152371B-475E-4E02-9738-5A1F58B4F9BE}" destId="{A421F1A6-2C01-4FE7-A9AE-59E5146EDBD9}" srcOrd="0" destOrd="0" presId="urn:microsoft.com/office/officeart/2005/8/layout/list1"/>
    <dgm:cxn modelId="{B9BBED6E-09D9-4CFC-9BB0-B3834A7FB6B3}" type="presOf" srcId="{41224BC3-B28E-4984-9025-913497B90591}" destId="{3F10205B-F1AC-40CB-9129-2D80FA473346}" srcOrd="0" destOrd="0" presId="urn:microsoft.com/office/officeart/2005/8/layout/list1"/>
    <dgm:cxn modelId="{B5F07350-8554-43CD-A7CD-DCE22226AAC8}" type="presOf" srcId="{F764196D-4224-4217-97A0-0661CA173CB0}" destId="{540F8B6F-E4EA-4829-A339-B2688B8D2874}" srcOrd="0" destOrd="1" presId="urn:microsoft.com/office/officeart/2005/8/layout/list1"/>
    <dgm:cxn modelId="{77035771-40DB-4F10-91C9-3EF1AF46BE42}" srcId="{DA72C808-C88A-4269-BD8E-EE81F3CF90A9}" destId="{BB0DFA2E-0144-4791-ABC8-EFE67941AFEE}" srcOrd="2" destOrd="0" parTransId="{BC246F30-1C8E-4074-881A-3F102594F081}" sibTransId="{C85756E0-3100-415C-BEB1-8F1707376ADB}"/>
    <dgm:cxn modelId="{171A2175-3E11-473F-A73A-029AC02FC399}" srcId="{5152371B-475E-4E02-9738-5A1F58B4F9BE}" destId="{DA72C808-C88A-4269-BD8E-EE81F3CF90A9}" srcOrd="0" destOrd="0" parTransId="{A4A8E314-B7AE-4ACA-A218-F445632DC06D}" sibTransId="{E633CE69-1D5E-4195-B341-53B2CB37C1E6}"/>
    <dgm:cxn modelId="{DE25E875-D699-47EB-A358-B63ED0FBA015}" type="presOf" srcId="{80EE1316-46B8-4784-B93C-F08D2D107BDF}" destId="{540F8B6F-E4EA-4829-A339-B2688B8D2874}" srcOrd="0" destOrd="0" presId="urn:microsoft.com/office/officeart/2005/8/layout/list1"/>
    <dgm:cxn modelId="{683E9578-1943-4BC0-8FD7-C3FEE70D546B}" srcId="{5152371B-475E-4E02-9738-5A1F58B4F9BE}" destId="{41224BC3-B28E-4984-9025-913497B90591}" srcOrd="2" destOrd="0" parTransId="{88998AB6-972D-472D-B9E9-3EFBA274C3F9}" sibTransId="{3E1D8FC1-8290-4666-8F3C-4F9DC37C63E6}"/>
    <dgm:cxn modelId="{C9495E59-1D4D-4869-AC11-B68265556851}" type="presOf" srcId="{DA72C808-C88A-4269-BD8E-EE81F3CF90A9}" destId="{0B055F2C-768A-4322-AA9A-01B12B14FB52}" srcOrd="1" destOrd="0" presId="urn:microsoft.com/office/officeart/2005/8/layout/list1"/>
    <dgm:cxn modelId="{4981C192-E260-431E-BD25-DC7EE09A5609}" srcId="{DA72C808-C88A-4269-BD8E-EE81F3CF90A9}" destId="{D7357C8F-2CFB-49AF-9201-0899A32B5600}" srcOrd="1" destOrd="0" parTransId="{0FEF73C9-312D-4853-A2CD-4C33FED04A77}" sibTransId="{CC866115-111C-4D6A-9660-5906696E9396}"/>
    <dgm:cxn modelId="{67DDBA97-B3C8-438F-9189-56AA41948FD1}" srcId="{41224BC3-B28E-4984-9025-913497B90591}" destId="{BCEEB9CB-759F-4383-8357-D78B6DF810A3}" srcOrd="0" destOrd="0" parTransId="{8DEF6875-FCDF-4E04-AA97-35FA292FBFAC}" sibTransId="{4C286F7B-1064-4871-86F2-D9F9766B20E9}"/>
    <dgm:cxn modelId="{D8938EA7-1DD0-4BAA-80BB-6BCC52A843E7}" type="presOf" srcId="{BB0DFA2E-0144-4791-ABC8-EFE67941AFEE}" destId="{398CDDDE-AE1A-4BF6-BE79-64C7ED688CAE}" srcOrd="0" destOrd="2" presId="urn:microsoft.com/office/officeart/2005/8/layout/list1"/>
    <dgm:cxn modelId="{EC41DBD0-5D97-4903-84B8-5016DAFE5E6C}" srcId="{590C1ECC-F6CB-4DD4-B08D-9434D6C27949}" destId="{ACCE4232-F468-4E4D-9191-30A99B0E2E48}" srcOrd="2" destOrd="0" parTransId="{9371031C-2FF7-44AF-91ED-2BB299C44508}" sibTransId="{1751C97B-9D4E-44EB-9E65-BC1D7D671134}"/>
    <dgm:cxn modelId="{A74E75D4-85D5-4318-A7E8-FE5C61D8FCA6}" type="presOf" srcId="{449FE25D-8C55-46AE-9B74-9FAB96A5990B}" destId="{398CDDDE-AE1A-4BF6-BE79-64C7ED688CAE}" srcOrd="0" destOrd="3" presId="urn:microsoft.com/office/officeart/2005/8/layout/list1"/>
    <dgm:cxn modelId="{7164E3D8-6EEC-4A39-AE57-93FB2D3408BD}" srcId="{590C1ECC-F6CB-4DD4-B08D-9434D6C27949}" destId="{80EE1316-46B8-4784-B93C-F08D2D107BDF}" srcOrd="0" destOrd="0" parTransId="{170346A2-359E-441D-B39A-E4A7F6925126}" sibTransId="{47896FB7-A66F-490E-BD9E-00004407D66A}"/>
    <dgm:cxn modelId="{61C5AADD-C360-497B-A616-2755B174A27E}" type="presOf" srcId="{DA72C808-C88A-4269-BD8E-EE81F3CF90A9}" destId="{9E2D3B87-600B-4763-8F7C-C6CE1592217F}" srcOrd="0" destOrd="0" presId="urn:microsoft.com/office/officeart/2005/8/layout/list1"/>
    <dgm:cxn modelId="{1275ACE4-A180-41C0-AF72-4811B33EDC37}" srcId="{DA72C808-C88A-4269-BD8E-EE81F3CF90A9}" destId="{ED698C7E-BC8D-44FE-A318-480E075268C1}" srcOrd="0" destOrd="0" parTransId="{687D3DA6-B78D-4125-8B53-760651E741C6}" sibTransId="{9FF735E2-D1D6-4C83-BF8E-C13955B72ACF}"/>
    <dgm:cxn modelId="{D58972E9-284D-465C-AFE7-82CC6B1025EE}" srcId="{590C1ECC-F6CB-4DD4-B08D-9434D6C27949}" destId="{F764196D-4224-4217-97A0-0661CA173CB0}" srcOrd="1" destOrd="0" parTransId="{7815D802-61BF-4E8D-B05E-DE8BF374CB13}" sibTransId="{EC2E1875-2DB7-4BAE-BB69-6D182A66BF5A}"/>
    <dgm:cxn modelId="{9AE253F8-CBAE-4745-888D-1B35241D33CD}" srcId="{5152371B-475E-4E02-9738-5A1F58B4F9BE}" destId="{590C1ECC-F6CB-4DD4-B08D-9434D6C27949}" srcOrd="1" destOrd="0" parTransId="{74B7F0B4-F6C2-42B8-9E04-E4B644B3B2B7}" sibTransId="{6C9514E0-E1A7-4B8E-903C-4999F7FBF406}"/>
    <dgm:cxn modelId="{DA1CF5F9-B2DC-4587-B348-AC46BB0F4074}" type="presOf" srcId="{590C1ECC-F6CB-4DD4-B08D-9434D6C27949}" destId="{27A8783B-3A33-4A6E-981E-33745DA1DE7F}" srcOrd="1" destOrd="0" presId="urn:microsoft.com/office/officeart/2005/8/layout/list1"/>
    <dgm:cxn modelId="{130353FB-A31B-423D-BCEA-A1EEB423CD8A}" type="presOf" srcId="{D7357C8F-2CFB-49AF-9201-0899A32B5600}" destId="{398CDDDE-AE1A-4BF6-BE79-64C7ED688CAE}" srcOrd="0" destOrd="1" presId="urn:microsoft.com/office/officeart/2005/8/layout/list1"/>
    <dgm:cxn modelId="{8AECA773-8ADD-47F9-B5D8-21B2D8613EB2}" type="presParOf" srcId="{A421F1A6-2C01-4FE7-A9AE-59E5146EDBD9}" destId="{F3764C0D-2E94-43EE-A081-3235DB8AA2A0}" srcOrd="0" destOrd="0" presId="urn:microsoft.com/office/officeart/2005/8/layout/list1"/>
    <dgm:cxn modelId="{785E1DC1-81F7-4A14-8DC3-4DA2A423784D}" type="presParOf" srcId="{F3764C0D-2E94-43EE-A081-3235DB8AA2A0}" destId="{9E2D3B87-600B-4763-8F7C-C6CE1592217F}" srcOrd="0" destOrd="0" presId="urn:microsoft.com/office/officeart/2005/8/layout/list1"/>
    <dgm:cxn modelId="{24EAE522-B4B1-4304-828D-115CFFE6CA84}" type="presParOf" srcId="{F3764C0D-2E94-43EE-A081-3235DB8AA2A0}" destId="{0B055F2C-768A-4322-AA9A-01B12B14FB52}" srcOrd="1" destOrd="0" presId="urn:microsoft.com/office/officeart/2005/8/layout/list1"/>
    <dgm:cxn modelId="{2E943369-BB7C-4928-A82B-6D46E51F06C9}" type="presParOf" srcId="{A421F1A6-2C01-4FE7-A9AE-59E5146EDBD9}" destId="{AB7574B2-29ED-41F5-826B-552F32BA30CB}" srcOrd="1" destOrd="0" presId="urn:microsoft.com/office/officeart/2005/8/layout/list1"/>
    <dgm:cxn modelId="{902A5AB2-BE87-45B8-A64C-5E2F3F96BAA4}" type="presParOf" srcId="{A421F1A6-2C01-4FE7-A9AE-59E5146EDBD9}" destId="{398CDDDE-AE1A-4BF6-BE79-64C7ED688CAE}" srcOrd="2" destOrd="0" presId="urn:microsoft.com/office/officeart/2005/8/layout/list1"/>
    <dgm:cxn modelId="{67D6B331-556A-43D1-8E09-0523A70CAF99}" type="presParOf" srcId="{A421F1A6-2C01-4FE7-A9AE-59E5146EDBD9}" destId="{BAD93756-EAC1-44B5-BBC4-FD39437E797F}" srcOrd="3" destOrd="0" presId="urn:microsoft.com/office/officeart/2005/8/layout/list1"/>
    <dgm:cxn modelId="{F6C3397D-4DFD-4487-A926-150160AA7199}" type="presParOf" srcId="{A421F1A6-2C01-4FE7-A9AE-59E5146EDBD9}" destId="{1E1E9DAA-73D5-405B-8FDA-0C44A6ED2ED7}" srcOrd="4" destOrd="0" presId="urn:microsoft.com/office/officeart/2005/8/layout/list1"/>
    <dgm:cxn modelId="{DD5C34C3-0DE2-4C85-9A2A-46B38958401A}" type="presParOf" srcId="{1E1E9DAA-73D5-405B-8FDA-0C44A6ED2ED7}" destId="{47074A72-E416-4DBF-A5D6-A2881CBC8BCF}" srcOrd="0" destOrd="0" presId="urn:microsoft.com/office/officeart/2005/8/layout/list1"/>
    <dgm:cxn modelId="{C8E20124-2EAB-4710-B3A3-88CAA1BF9E7E}" type="presParOf" srcId="{1E1E9DAA-73D5-405B-8FDA-0C44A6ED2ED7}" destId="{27A8783B-3A33-4A6E-981E-33745DA1DE7F}" srcOrd="1" destOrd="0" presId="urn:microsoft.com/office/officeart/2005/8/layout/list1"/>
    <dgm:cxn modelId="{6D32E66D-18EC-48F2-9FAD-CF9F454BB7F7}" type="presParOf" srcId="{A421F1A6-2C01-4FE7-A9AE-59E5146EDBD9}" destId="{88533071-8749-4CB8-B72D-7643315812EC}" srcOrd="5" destOrd="0" presId="urn:microsoft.com/office/officeart/2005/8/layout/list1"/>
    <dgm:cxn modelId="{03BC9E7A-C8EA-41EA-81E1-0B3DD5FDEC6B}" type="presParOf" srcId="{A421F1A6-2C01-4FE7-A9AE-59E5146EDBD9}" destId="{540F8B6F-E4EA-4829-A339-B2688B8D2874}" srcOrd="6" destOrd="0" presId="urn:microsoft.com/office/officeart/2005/8/layout/list1"/>
    <dgm:cxn modelId="{36A3E934-C459-4294-A497-8719C2AAAAC0}" type="presParOf" srcId="{A421F1A6-2C01-4FE7-A9AE-59E5146EDBD9}" destId="{2997514B-4B11-4E32-9570-CDAF78497F71}" srcOrd="7" destOrd="0" presId="urn:microsoft.com/office/officeart/2005/8/layout/list1"/>
    <dgm:cxn modelId="{58343EB1-F71D-4428-ACD9-67D7BDCFCA32}" type="presParOf" srcId="{A421F1A6-2C01-4FE7-A9AE-59E5146EDBD9}" destId="{4458433D-D9EE-4EDF-9B44-33F906DB2BFB}" srcOrd="8" destOrd="0" presId="urn:microsoft.com/office/officeart/2005/8/layout/list1"/>
    <dgm:cxn modelId="{3F800B30-FF34-4153-A249-81A3BF526CE3}" type="presParOf" srcId="{4458433D-D9EE-4EDF-9B44-33F906DB2BFB}" destId="{3F10205B-F1AC-40CB-9129-2D80FA473346}" srcOrd="0" destOrd="0" presId="urn:microsoft.com/office/officeart/2005/8/layout/list1"/>
    <dgm:cxn modelId="{9235563F-94E1-4E75-AA66-3F9FCCA354A3}" type="presParOf" srcId="{4458433D-D9EE-4EDF-9B44-33F906DB2BFB}" destId="{B8E5553F-8461-4125-8E90-6D9A998AE3DE}" srcOrd="1" destOrd="0" presId="urn:microsoft.com/office/officeart/2005/8/layout/list1"/>
    <dgm:cxn modelId="{B438A40F-FDD1-4F1C-BF0E-F524BD8BE740}" type="presParOf" srcId="{A421F1A6-2C01-4FE7-A9AE-59E5146EDBD9}" destId="{182B8BFF-D03E-45E5-A347-2821BA4CF97A}" srcOrd="9" destOrd="0" presId="urn:microsoft.com/office/officeart/2005/8/layout/list1"/>
    <dgm:cxn modelId="{24819289-5D4E-4DF1-B70E-7E7DA97C40A2}" type="presParOf" srcId="{A421F1A6-2C01-4FE7-A9AE-59E5146EDBD9}" destId="{75AE5E02-F5F2-41EB-8C6E-3541611848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693F0-EFF7-43EA-843C-50EE39D5EF2F}">
      <dsp:nvSpPr>
        <dsp:cNvPr id="0" name=""/>
        <dsp:cNvSpPr/>
      </dsp:nvSpPr>
      <dsp:spPr>
        <a:xfrm>
          <a:off x="-4351867" y="-667546"/>
          <a:ext cx="5184780" cy="5184780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1079D-1A2D-47EE-80DA-A2A404C6C31D}">
      <dsp:nvSpPr>
        <dsp:cNvPr id="0" name=""/>
        <dsp:cNvSpPr/>
      </dsp:nvSpPr>
      <dsp:spPr>
        <a:xfrm>
          <a:off x="436338" y="295964"/>
          <a:ext cx="10802159" cy="5922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 protect the BC Community</a:t>
          </a:r>
        </a:p>
      </dsp:txBody>
      <dsp:txXfrm>
        <a:off x="436338" y="295964"/>
        <a:ext cx="10802159" cy="592236"/>
      </dsp:txXfrm>
    </dsp:sp>
    <dsp:sp modelId="{D32A56E5-C329-400B-868E-1C9FFD844D1C}">
      <dsp:nvSpPr>
        <dsp:cNvPr id="0" name=""/>
        <dsp:cNvSpPr/>
      </dsp:nvSpPr>
      <dsp:spPr>
        <a:xfrm>
          <a:off x="66191" y="221934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E78DC-4FEF-4315-99F0-3ECF826B7194}">
      <dsp:nvSpPr>
        <dsp:cNvPr id="0" name=""/>
        <dsp:cNvSpPr/>
      </dsp:nvSpPr>
      <dsp:spPr>
        <a:xfrm>
          <a:off x="775881" y="1221492"/>
          <a:ext cx="10462617" cy="592236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 properly disinfect campus</a:t>
          </a:r>
        </a:p>
      </dsp:txBody>
      <dsp:txXfrm>
        <a:off x="775881" y="1221492"/>
        <a:ext cx="10462617" cy="592236"/>
      </dsp:txXfrm>
    </dsp:sp>
    <dsp:sp modelId="{F3939FF2-200A-4415-89F4-862D6CBE6894}">
      <dsp:nvSpPr>
        <dsp:cNvPr id="0" name=""/>
        <dsp:cNvSpPr/>
      </dsp:nvSpPr>
      <dsp:spPr>
        <a:xfrm>
          <a:off x="405733" y="1110442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19205-5CA6-44D9-A79F-A6628EE8217E}">
      <dsp:nvSpPr>
        <dsp:cNvPr id="0" name=""/>
        <dsp:cNvSpPr/>
      </dsp:nvSpPr>
      <dsp:spPr>
        <a:xfrm>
          <a:off x="775881" y="2072979"/>
          <a:ext cx="10462617" cy="592236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 aid contact tracing</a:t>
          </a:r>
        </a:p>
      </dsp:txBody>
      <dsp:txXfrm>
        <a:off x="775881" y="2072979"/>
        <a:ext cx="10462617" cy="592236"/>
      </dsp:txXfrm>
    </dsp:sp>
    <dsp:sp modelId="{0389F778-BF28-4C19-A060-E2166FCDAAE8}">
      <dsp:nvSpPr>
        <dsp:cNvPr id="0" name=""/>
        <dsp:cNvSpPr/>
      </dsp:nvSpPr>
      <dsp:spPr>
        <a:xfrm>
          <a:off x="405733" y="1998950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79CDD-A7A4-4DFB-9962-623EC8852CCE}">
      <dsp:nvSpPr>
        <dsp:cNvPr id="0" name=""/>
        <dsp:cNvSpPr/>
      </dsp:nvSpPr>
      <dsp:spPr>
        <a:xfrm>
          <a:off x="436338" y="2961487"/>
          <a:ext cx="10802159" cy="59223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087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 </a:t>
          </a:r>
          <a:r>
            <a:rPr lang="en-US" sz="3100" kern="1200" dirty="0">
              <a:latin typeface="Calibri Light" panose="020F0302020204030204"/>
            </a:rPr>
            <a:t>comply with state guidance</a:t>
          </a:r>
          <a:endParaRPr lang="en-US" sz="3100" kern="1200" dirty="0"/>
        </a:p>
      </dsp:txBody>
      <dsp:txXfrm>
        <a:off x="436338" y="2961487"/>
        <a:ext cx="10802159" cy="592236"/>
      </dsp:txXfrm>
    </dsp:sp>
    <dsp:sp modelId="{7DC3003B-868F-45C8-924D-EB5086E8D50C}">
      <dsp:nvSpPr>
        <dsp:cNvPr id="0" name=""/>
        <dsp:cNvSpPr/>
      </dsp:nvSpPr>
      <dsp:spPr>
        <a:xfrm>
          <a:off x="66191" y="2887458"/>
          <a:ext cx="740295" cy="7402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CDDDE-AE1A-4BF6-BE79-64C7ED688CAE}">
      <dsp:nvSpPr>
        <dsp:cNvPr id="0" name=""/>
        <dsp:cNvSpPr/>
      </dsp:nvSpPr>
      <dsp:spPr>
        <a:xfrm>
          <a:off x="0" y="263172"/>
          <a:ext cx="112903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91592" rIns="87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Campus Operations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Building Health Screening Location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Instructor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BC CARE Team</a:t>
          </a:r>
        </a:p>
      </dsp:txBody>
      <dsp:txXfrm>
        <a:off x="0" y="263172"/>
        <a:ext cx="11290300" cy="1278900"/>
      </dsp:txXfrm>
    </dsp:sp>
    <dsp:sp modelId="{0B055F2C-768A-4322-AA9A-01B12B14FB52}">
      <dsp:nvSpPr>
        <dsp:cNvPr id="0" name=""/>
        <dsp:cNvSpPr/>
      </dsp:nvSpPr>
      <dsp:spPr>
        <a:xfrm>
          <a:off x="564515" y="72958"/>
          <a:ext cx="790321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DATE, TIME, LOCATION INFORMATION</a:t>
          </a:r>
        </a:p>
      </dsp:txBody>
      <dsp:txXfrm>
        <a:off x="584690" y="93133"/>
        <a:ext cx="7862860" cy="372930"/>
      </dsp:txXfrm>
    </dsp:sp>
    <dsp:sp modelId="{540F8B6F-E4EA-4829-A339-B2688B8D2874}">
      <dsp:nvSpPr>
        <dsp:cNvPr id="0" name=""/>
        <dsp:cNvSpPr/>
      </dsp:nvSpPr>
      <dsp:spPr>
        <a:xfrm>
          <a:off x="0" y="1840739"/>
          <a:ext cx="112903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91592" rIns="87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Building Health Screening Location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Instructor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BC CARE Team</a:t>
          </a:r>
        </a:p>
      </dsp:txBody>
      <dsp:txXfrm>
        <a:off x="0" y="1840739"/>
        <a:ext cx="11290300" cy="1058400"/>
      </dsp:txXfrm>
    </dsp:sp>
    <dsp:sp modelId="{27A8783B-3A33-4A6E-981E-33745DA1DE7F}">
      <dsp:nvSpPr>
        <dsp:cNvPr id="0" name=""/>
        <dsp:cNvSpPr/>
      </dsp:nvSpPr>
      <dsp:spPr>
        <a:xfrm>
          <a:off x="564515" y="1634098"/>
          <a:ext cx="7903210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NAME &amp; IF CLEAR TO COME TO CAMPUS</a:t>
          </a:r>
        </a:p>
      </dsp:txBody>
      <dsp:txXfrm>
        <a:off x="584690" y="1654273"/>
        <a:ext cx="7862860" cy="372930"/>
      </dsp:txXfrm>
    </dsp:sp>
    <dsp:sp modelId="{75AE5E02-F5F2-41EB-8C6E-35416118483E}">
      <dsp:nvSpPr>
        <dsp:cNvPr id="0" name=""/>
        <dsp:cNvSpPr/>
      </dsp:nvSpPr>
      <dsp:spPr>
        <a:xfrm>
          <a:off x="0" y="3181379"/>
          <a:ext cx="11290300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253" tIns="291592" rIns="87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BC CARE Team</a:t>
          </a:r>
        </a:p>
      </dsp:txBody>
      <dsp:txXfrm>
        <a:off x="0" y="3181379"/>
        <a:ext cx="11290300" cy="595350"/>
      </dsp:txXfrm>
    </dsp:sp>
    <dsp:sp modelId="{B8E5553F-8461-4125-8E90-6D9A998AE3DE}">
      <dsp:nvSpPr>
        <dsp:cNvPr id="0" name=""/>
        <dsp:cNvSpPr/>
      </dsp:nvSpPr>
      <dsp:spPr>
        <a:xfrm>
          <a:off x="564515" y="2974739"/>
          <a:ext cx="7903210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23" tIns="0" rIns="2987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ANSWERS TO INDIVIDUAL HEALTH QUESTIONS</a:t>
          </a:r>
        </a:p>
      </dsp:txBody>
      <dsp:txXfrm>
        <a:off x="584690" y="2994914"/>
        <a:ext cx="786286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 Closed Captio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5D6065-F0FA-2141-9AA9-1B6E60A12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rgbClr val="0134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87983FC-1685-7240-88C2-F47B4A0C15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488" y="2354597"/>
            <a:ext cx="11290300" cy="352643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70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D8C0-9FC8-4C31-8176-ABAFD69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584FF-E3AA-4AB4-B17D-ED4B5609B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2061-FEFD-44F9-8A00-5E03A7F4D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0C6C5-9562-4179-8158-A2B101A9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9C0F8-2067-47A7-86C4-6B17D151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C5597-F4D9-4DB2-9B25-2F43DCCD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8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94EB-61CB-497C-B93C-C3FEEBA1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725BE-FAFA-4C2A-BDBD-02DFADDE4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5064-692C-42BC-9F45-CFFA4345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8A81D-EC4B-4166-B265-B4F2D6A4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2444-8519-4A4F-A8F7-AB33ABDC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7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7E7A2-D825-43A7-BE44-9CA54E1E1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136A4-0EBB-4BA7-B17E-4994FCE2F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A116C-673F-4EEE-A220-797871EB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9C720-CCFE-4E06-BFFF-7C4826B5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D917-C2A7-44BA-9669-28923FC8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7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7ABA-246A-4EB3-9F26-C8983230A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3D529-F2F4-4F98-B1E2-A2B29D9FA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0984-E59E-4860-8383-783234AC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3E03-37A7-45E0-B66D-364AD314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C038-00D4-489B-A192-B1A3BE85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6298-9CEF-46D2-B980-BA519704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327066"/>
            <a:ext cx="11290300" cy="38498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871A0-7D1E-4710-9759-3B76B639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1755-270A-421F-81DC-C1227163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56553-920D-44C2-8AA3-D631521C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A7B1A47-02DD-4D48-9381-9451C39F8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rgbClr val="0134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3610-DB5B-4130-A56C-D61A0A3C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lang="en-US" sz="6000" b="1" i="0" kern="1200" baseline="0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DE62-F705-4A6B-932C-8BB549D2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0685-15DE-4894-B5E0-641529B9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2DE33-FF6C-4423-9CD2-1C254979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43FAB-A9F7-415D-A4E8-81CCF21B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00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42D2-6AC1-4A4F-BC23-0EDA3A27E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34394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537F0-33A4-4912-8DE5-FC4CF3089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3943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C4B47-40E0-4C8E-9883-BD346985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E1B2D-75B6-4E19-9054-1BA13810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C1B14-ABED-44E9-8623-9F62853C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03741C7-58B9-4444-ACC3-DE9A7F119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rgbClr val="0134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8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E9B9-C10B-4BED-9638-9EE2181D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C1F78-A99E-4D8B-BFFB-4085DF7C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CFEDB-75A6-4CD6-967F-A89B6D562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DDF6C-6977-4292-BCF0-70CF6B2D6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E2D2F-9AF6-41FA-B1DB-42B48FE06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188B6-0589-4358-AEEA-1AABC686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F1F83-BF82-44D8-8DB9-30FB00F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E77AB-44A4-410A-8936-6A8F5B31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1AAA-2AB5-4033-9292-A278A22B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DF37B-2762-423C-81F5-0553C22B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6D7AF-0BB4-4C8C-BEC0-6DB8D294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AD6CC-C872-4952-B44B-1E9E24BD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5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310CB-261C-49F5-9F5C-C4C14CEA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B8E35-8C68-4398-846B-728918E4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13F05-876C-4A13-A17A-3B4CACB0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8064-9D95-4DEA-AC8A-1FC0E5EE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CE5D-BACE-4A88-8D80-F4094895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0BF05-3AD1-41A3-93C9-A33DF133D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3689F-AFD3-4D2B-B9C6-96A8802C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EE6C4C-BAA4-4EAB-83A3-7D53EA5C46A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88F1C-9AED-423E-B7F5-3FCC131C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8EB91-E9BD-4239-810A-EAFC3CF6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FA874-BC8E-418C-A232-F141D6335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8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1A292B-BAE9-41CF-8DC8-5E48C1FB1AE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6708D998-9931-49C5-8918-C67170830156}"/>
              </a:ext>
            </a:extLst>
          </p:cNvPr>
          <p:cNvSpPr txBox="1">
            <a:spLocks/>
          </p:cNvSpPr>
          <p:nvPr userDrawn="1"/>
        </p:nvSpPr>
        <p:spPr>
          <a:xfrm>
            <a:off x="471488" y="1636713"/>
            <a:ext cx="11290300" cy="5169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 baseline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5D8C43D-D1FF-4F7A-9B8E-F8B8D4590A13}"/>
              </a:ext>
            </a:extLst>
          </p:cNvPr>
          <p:cNvSpPr txBox="1">
            <a:spLocks/>
          </p:cNvSpPr>
          <p:nvPr userDrawn="1"/>
        </p:nvSpPr>
        <p:spPr>
          <a:xfrm>
            <a:off x="471488" y="2354597"/>
            <a:ext cx="11290300" cy="35264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llevuecollege.edu/careteam/home/about-u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evuecollege.edu/reportconcerns" TargetMode="External"/><Relationship Id="rId2" Type="http://schemas.openxmlformats.org/officeDocument/2006/relationships/hyperlink" Target="https://cm.maxient.com/reportingform.php?BellevueCollege&amp;layout_id=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www.bellevuecollege.edu/careteam/home/about-u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evuecollege.edu/reportconcerns" TargetMode="External"/><Relationship Id="rId2" Type="http://schemas.openxmlformats.org/officeDocument/2006/relationships/hyperlink" Target="https://cm.maxient.com/reportingform.php?BellevueCollege&amp;layout_id=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www.bellevuecollege.edu/careteam/home/about-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levuecollege.edu/reportconcerns" TargetMode="External"/><Relationship Id="rId2" Type="http://schemas.openxmlformats.org/officeDocument/2006/relationships/hyperlink" Target="https://cm.maxient.com/reportingform.php?BellevueCollege&amp;layout_id=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www.bellevuecollege.edu/careteam/home/about-u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or.wa.gov/sites/default/files/proc_20-64.pdf?utm_medium=email&amp;utm_source=govdelivery" TargetMode="External"/><Relationship Id="rId2" Type="http://schemas.openxmlformats.org/officeDocument/2006/relationships/hyperlink" Target="https://www.bellevuecollege.edu/careteam/home/about-u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are@bellevuecollege.edu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.kaptik@bellevuecollege.edu" TargetMode="External"/><Relationship Id="rId2" Type="http://schemas.openxmlformats.org/officeDocument/2006/relationships/hyperlink" Target="mailto:care@bellevuecollege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.ivelisse@bellevuecolleg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9D9D-C807-420F-B00C-E4456BA34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Student </a:t>
            </a:r>
            <a:br>
              <a:rPr lang="en-US" b="1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1346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Online Health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DA1DC-E539-4773-9265-81E74BC9B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Bellevue College Flu Team</a:t>
            </a:r>
          </a:p>
        </p:txBody>
      </p:sp>
    </p:spTree>
    <p:extLst>
      <p:ext uri="{BB962C8B-B14F-4D97-AF65-F5344CB8AC3E}">
        <p14:creationId xmlns:p14="http://schemas.microsoft.com/office/powerpoint/2010/main" val="5150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C232-CC9D-49E4-A04C-F37E7E8E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1575-A0FD-46AD-81E3-33C277488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Based on health assessment questionnaire answers, directions are given.</a:t>
            </a:r>
          </a:p>
          <a:p>
            <a:r>
              <a:rPr lang="en-US" dirty="0">
                <a:cs typeface="Calibri" panose="020F0502020204030204"/>
              </a:rPr>
              <a:t>If there is a health or safety concern, students will be referred to a member of the </a:t>
            </a:r>
            <a:r>
              <a:rPr lang="en-US" dirty="0">
                <a:cs typeface="Calibri" panose="020F0502020204030204"/>
                <a:hlinkClick r:id="rId2"/>
              </a:rPr>
              <a:t>BC CARE Team</a:t>
            </a:r>
            <a:r>
              <a:rPr lang="en-US" dirty="0">
                <a:cs typeface="Calibri" panose="020F0502020204030204"/>
              </a:rPr>
              <a:t> for follow-up. </a:t>
            </a:r>
          </a:p>
        </p:txBody>
      </p:sp>
    </p:spTree>
    <p:extLst>
      <p:ext uri="{BB962C8B-B14F-4D97-AF65-F5344CB8AC3E}">
        <p14:creationId xmlns:p14="http://schemas.microsoft.com/office/powerpoint/2010/main" val="286929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You may come to campus for a class or to conduct other official College business.</a:t>
            </a:r>
          </a:p>
          <a:p>
            <a:r>
              <a:rPr lang="en-US" dirty="0"/>
              <a:t>When coming to campus, remember to wear a face covering, maintain physical distancing (6ft) and wash your hands frequently.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40282DD-3968-4058-83EB-E2ACFA933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95768" y="2320077"/>
            <a:ext cx="4876970" cy="435981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0B117-A2D9-4EDC-8F3B-07B111B41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You Answer No to All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9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come to campus if: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You had a positive test for COVID-19 in last 14 days OR</a:t>
            </a:r>
          </a:p>
          <a:p>
            <a:pPr lvl="1"/>
            <a:r>
              <a:rPr lang="en-US" dirty="0"/>
              <a:t>You or a member of your household have been advised to self-quarantine for confirmed or suspected COVID-19 in last 14 days.</a:t>
            </a:r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You must also: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Notify your instructor.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 a </a:t>
            </a:r>
            <a:r>
              <a:rPr lang="en-US" u="sng" dirty="0">
                <a:hlinkClick r:id="rId2"/>
              </a:rPr>
              <a:t>COVID-19 Report Form</a:t>
            </a:r>
            <a:r>
              <a:rPr lang="en-US" dirty="0"/>
              <a:t> at</a:t>
            </a:r>
            <a:r>
              <a:rPr lang="en-US" u="sng" dirty="0"/>
              <a:t> </a:t>
            </a:r>
            <a:r>
              <a:rPr lang="en-US" u="sng" dirty="0">
                <a:hlinkClick r:id="rId3"/>
              </a:rPr>
              <a:t>www.bellevuecollege.edu/reportconcerns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/>
              <a:t>Not return to campus until you are cleared to do so by appropriate medical authorities and the </a:t>
            </a:r>
            <a:r>
              <a:rPr lang="en-US" dirty="0">
                <a:ea typeface="+mn-lt"/>
                <a:cs typeface="+mn-lt"/>
                <a:hlinkClick r:id="rId4"/>
              </a:rPr>
              <a:t>CARE Team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r>
              <a:rPr lang="en-US" dirty="0"/>
              <a:t>Per directives from Governor Inslee, seek medical guidance from appropriate medical authorities.</a:t>
            </a:r>
            <a:endParaRPr lang="en-US" dirty="0"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8D0D-DB27-4624-B151-0041393D6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You Test Positive or Are Self-Quarantining</a:t>
            </a: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40D12C7-F0FC-4BC2-865A-60C95F039F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867" y="3148012"/>
            <a:ext cx="5716921" cy="2743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F58E67-F6D7-4273-A66E-2B0BADDEEF8B}"/>
              </a:ext>
            </a:extLst>
          </p:cNvPr>
          <p:cNvSpPr/>
          <p:nvPr/>
        </p:nvSpPr>
        <p:spPr>
          <a:xfrm>
            <a:off x="6116638" y="3772584"/>
            <a:ext cx="5603874" cy="9691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9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7" y="2343943"/>
            <a:ext cx="5337963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come to campus if:</a:t>
            </a:r>
            <a:endParaRPr lang="en-US" dirty="0"/>
          </a:p>
          <a:p>
            <a:pPr lvl="1"/>
            <a:r>
              <a:rPr lang="en-US" dirty="0"/>
              <a:t>You have a fever (100.4F or higher), or sense having a fever.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You must also:</a:t>
            </a:r>
          </a:p>
          <a:p>
            <a:pPr lvl="1"/>
            <a:r>
              <a:rPr lang="en-US" dirty="0"/>
              <a:t>Notify your instructor.</a:t>
            </a:r>
          </a:p>
          <a:p>
            <a:pPr lvl="1"/>
            <a:r>
              <a:rPr lang="en-US" dirty="0"/>
              <a:t>Complete a </a:t>
            </a:r>
            <a:r>
              <a:rPr lang="en-US" u="sng" dirty="0">
                <a:hlinkClick r:id="rId2"/>
              </a:rPr>
              <a:t>COVID-19 Report Form</a:t>
            </a:r>
            <a:r>
              <a:rPr lang="en-US" dirty="0"/>
              <a:t> at</a:t>
            </a:r>
            <a:r>
              <a:rPr lang="en-US" u="sng" dirty="0"/>
              <a:t> </a:t>
            </a:r>
            <a:r>
              <a:rPr lang="en-US" u="sng" dirty="0">
                <a:hlinkClick r:id="rId3"/>
              </a:rPr>
              <a:t>www.bellevuecollege.edu/reportconcerns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return to campus until you are cleared to do so by appropriate medical authorities and the </a:t>
            </a:r>
            <a:r>
              <a:rPr lang="en-US" dirty="0">
                <a:hlinkClick r:id="rId4"/>
              </a:rPr>
              <a:t>CARE Team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Per directives from Governor Inslee, seek medical guidance from appropriate medical authorities.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5A46B-3856-45B5-9E0D-C671C0584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You Have a Fever</a:t>
            </a:r>
            <a:r>
              <a:rPr lang="en-US" dirty="0"/>
              <a:t> 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C32C246D-3273-42BC-A6E7-30A8871A1E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2098" t="10976" r="22255" b="47960"/>
          <a:stretch/>
        </p:blipFill>
        <p:spPr>
          <a:xfrm>
            <a:off x="6172200" y="3244254"/>
            <a:ext cx="5576086" cy="2743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880B05-0F0B-45FE-87A5-6006A0F85EA8}"/>
              </a:ext>
            </a:extLst>
          </p:cNvPr>
          <p:cNvSpPr/>
          <p:nvPr/>
        </p:nvSpPr>
        <p:spPr>
          <a:xfrm>
            <a:off x="6116638" y="3867036"/>
            <a:ext cx="5645150" cy="9842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3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4DEAE-CA3B-4524-A1B6-EB21E103D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7" y="2343943"/>
            <a:ext cx="5359865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come to campus if: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You answered "Yes" to one or more questions AND </a:t>
            </a:r>
          </a:p>
          <a:p>
            <a:pPr lvl="1"/>
            <a:r>
              <a:rPr lang="en-US" dirty="0"/>
              <a:t>Your symptoms can </a:t>
            </a:r>
            <a:r>
              <a:rPr lang="en-US" b="1" dirty="0"/>
              <a:t>not </a:t>
            </a:r>
            <a:r>
              <a:rPr lang="en-US" dirty="0"/>
              <a:t>be attributed to another condition (e.g. allergies).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You must also:</a:t>
            </a:r>
          </a:p>
          <a:p>
            <a:pPr lvl="1"/>
            <a:r>
              <a:rPr lang="en-US" dirty="0"/>
              <a:t>Notify your instructor.</a:t>
            </a:r>
          </a:p>
          <a:p>
            <a:pPr lvl="1"/>
            <a:r>
              <a:rPr lang="en-US" dirty="0"/>
              <a:t>Complete a </a:t>
            </a:r>
            <a:r>
              <a:rPr lang="en-US" u="sng" dirty="0">
                <a:hlinkClick r:id="rId2"/>
              </a:rPr>
              <a:t>COVID-19 Report Form</a:t>
            </a:r>
            <a:r>
              <a:rPr lang="en-US" dirty="0"/>
              <a:t> at</a:t>
            </a:r>
            <a:r>
              <a:rPr lang="en-US" u="sng" dirty="0"/>
              <a:t> </a:t>
            </a:r>
            <a:r>
              <a:rPr lang="en-US" u="sng" dirty="0">
                <a:hlinkClick r:id="rId3"/>
              </a:rPr>
              <a:t>www.bellevuecollege.edu/reportconcerns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return to campus until you are cleared to do so by appropriate medical authorities and the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hlinkClick r:id="rId4"/>
              </a:rPr>
              <a:t>CARE Team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Per directives from Governor Inslee, seek medical guidance from appropriate medical authorities.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EDFF015B-AE70-43EE-A9E9-99EEB717E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72200" y="3214919"/>
            <a:ext cx="5450635" cy="2743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6B90E-5F42-48DD-A971-ACB7E4738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Other Symptoms are Present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6B57E-BA12-4435-8C42-C4925D12A938}"/>
              </a:ext>
            </a:extLst>
          </p:cNvPr>
          <p:cNvSpPr/>
          <p:nvPr/>
        </p:nvSpPr>
        <p:spPr>
          <a:xfrm>
            <a:off x="6116637" y="3839658"/>
            <a:ext cx="5506197" cy="1115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8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C7B0-E519-4303-B446-57A6F99B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412F7-6118-4C0E-8CB1-B498AE1D4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7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484B4B-F57F-4AD0-AC68-E74FD8616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08786"/>
              </p:ext>
            </p:extLst>
          </p:nvPr>
        </p:nvGraphicFramePr>
        <p:xfrm>
          <a:off x="471488" y="2327275"/>
          <a:ext cx="112903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01A20-42FA-4D77-9F4D-F86BD0732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720512" cy="516940"/>
          </a:xfrm>
        </p:spPr>
        <p:txBody>
          <a:bodyPr/>
          <a:lstStyle/>
          <a:p>
            <a:r>
              <a:rPr lang="en-US" dirty="0"/>
              <a:t>Why Do I Need to Submit a Health Screening?</a:t>
            </a:r>
          </a:p>
        </p:txBody>
      </p:sp>
    </p:spTree>
    <p:extLst>
      <p:ext uri="{BB962C8B-B14F-4D97-AF65-F5344CB8AC3E}">
        <p14:creationId xmlns:p14="http://schemas.microsoft.com/office/powerpoint/2010/main" val="138607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D183E5-8B47-4A59-832A-9BEB9978C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551082"/>
              </p:ext>
            </p:extLst>
          </p:nvPr>
        </p:nvGraphicFramePr>
        <p:xfrm>
          <a:off x="471488" y="2327275"/>
          <a:ext cx="11290300" cy="384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1D492-CF8E-43CB-9D7B-C788E22AA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Has Access to My Screening Answers?</a:t>
            </a:r>
          </a:p>
        </p:txBody>
      </p:sp>
    </p:spTree>
    <p:extLst>
      <p:ext uri="{BB962C8B-B14F-4D97-AF65-F5344CB8AC3E}">
        <p14:creationId xmlns:p14="http://schemas.microsoft.com/office/powerpoint/2010/main" val="59899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83C7-BC11-42E4-A46A-F63A6961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Students can make multiple submissions. </a:t>
            </a:r>
          </a:p>
          <a:p>
            <a:r>
              <a:rPr lang="en-US" dirty="0"/>
              <a:t>Complete a new online health assessment if you forget a location or go somewhere unexpected. </a:t>
            </a:r>
          </a:p>
          <a:p>
            <a:r>
              <a:rPr lang="en-US" dirty="0"/>
              <a:t>It is important to submit corrections on the same day. 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E7A2A-7161-49D4-A585-C960CE82B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Do I Do If I Forget to Check a Location?</a:t>
            </a:r>
          </a:p>
        </p:txBody>
      </p:sp>
    </p:spTree>
    <p:extLst>
      <p:ext uri="{BB962C8B-B14F-4D97-AF65-F5344CB8AC3E}">
        <p14:creationId xmlns:p14="http://schemas.microsoft.com/office/powerpoint/2010/main" val="887618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0CDD9-B5ED-4660-A4B8-536397DF6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Health response data are kept confidential. A limited number of staff on the </a:t>
            </a:r>
            <a:r>
              <a:rPr lang="en-US" dirty="0">
                <a:hlinkClick r:id="rId2"/>
              </a:rPr>
              <a:t>CARE Team</a:t>
            </a:r>
            <a:r>
              <a:rPr lang="en-US" dirty="0"/>
              <a:t> has access if needed.</a:t>
            </a:r>
            <a:endParaRPr lang="en-US" dirty="0">
              <a:cs typeface="Calibri"/>
            </a:endParaRPr>
          </a:p>
          <a:p>
            <a:r>
              <a:rPr lang="en-US" dirty="0"/>
              <a:t>Per </a:t>
            </a:r>
            <a:r>
              <a:rPr lang="en-US" dirty="0">
                <a:hlinkClick r:id="rId3"/>
              </a:rPr>
              <a:t>Proclamation 20-64</a:t>
            </a:r>
            <a:r>
              <a:rPr lang="en-US" dirty="0"/>
              <a:t>, no personally identifiable information gathered for contact tracing purposes is released.</a:t>
            </a:r>
          </a:p>
          <a:p>
            <a:r>
              <a:rPr lang="en-US" dirty="0">
                <a:cs typeface="Calibri"/>
              </a:rPr>
              <a:t>Records will be maintained until no longer needed, then destroyed.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6D084-103A-4420-A663-B2992E1D7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Is My Personal Information Protected?</a:t>
            </a:r>
          </a:p>
        </p:txBody>
      </p:sp>
    </p:spTree>
    <p:extLst>
      <p:ext uri="{BB962C8B-B14F-4D97-AF65-F5344CB8AC3E}">
        <p14:creationId xmlns:p14="http://schemas.microsoft.com/office/powerpoint/2010/main" val="28132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6621-AEA9-43B5-BB55-678EE2E6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the expectations for coming to campus</a:t>
            </a:r>
          </a:p>
          <a:p>
            <a:r>
              <a:rPr lang="en-US" dirty="0"/>
              <a:t>Learn how to complete the Online Health Assessment</a:t>
            </a:r>
          </a:p>
          <a:p>
            <a:r>
              <a:rPr lang="en-US" dirty="0"/>
              <a:t>Learn the next steps and requirements for coming to campus</a:t>
            </a:r>
          </a:p>
          <a:p>
            <a:r>
              <a:rPr lang="en-US" dirty="0"/>
              <a:t>Read responses to frequently asked 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6180E-54E3-4497-BDC1-88E7963DA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94874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53625-6469-447A-BE3D-AEF50B100F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The CARE Team is a group of staff on campus who assist students when there is a concern or worry.  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32639-08CB-40E6-AB49-742785632C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The CARE Team includes representatives from</a:t>
            </a:r>
            <a:endParaRPr lang="en-US" dirty="0">
              <a:ea typeface="+mn-lt"/>
              <a:cs typeface="+mn-lt"/>
            </a:endParaRPr>
          </a:p>
          <a:p>
            <a:pPr marL="742950" lvl="1" indent="-285750"/>
            <a:r>
              <a:rPr lang="en-US" dirty="0">
                <a:cs typeface="Calibri"/>
              </a:rPr>
              <a:t>Academic Advising</a:t>
            </a:r>
          </a:p>
          <a:p>
            <a:pPr marL="742950" lvl="1" indent="-285750"/>
            <a:r>
              <a:rPr lang="en-US" dirty="0">
                <a:cs typeface="Calibri"/>
              </a:rPr>
              <a:t>Counseling</a:t>
            </a:r>
            <a:endParaRPr lang="en-US" dirty="0">
              <a:ea typeface="+mn-lt"/>
              <a:cs typeface="+mn-lt"/>
            </a:endParaRPr>
          </a:p>
          <a:p>
            <a:pPr marL="742950" lvl="1" indent="-285750"/>
            <a:r>
              <a:rPr lang="en-US" dirty="0">
                <a:ea typeface="+mn-lt"/>
                <a:cs typeface="+mn-lt"/>
              </a:rPr>
              <a:t>Disability Resource Center</a:t>
            </a:r>
          </a:p>
          <a:p>
            <a:pPr marL="742950" lvl="1" indent="-285750"/>
            <a:r>
              <a:rPr lang="en-US" dirty="0">
                <a:ea typeface="+mn-lt"/>
                <a:cs typeface="+mn-lt"/>
              </a:rPr>
              <a:t>Human Resources</a:t>
            </a:r>
          </a:p>
          <a:p>
            <a:pPr marL="742950" lvl="1" indent="-285750"/>
            <a:r>
              <a:rPr lang="en-US" dirty="0">
                <a:ea typeface="+mn-lt"/>
                <a:cs typeface="+mn-lt"/>
              </a:rPr>
              <a:t>International Education</a:t>
            </a:r>
            <a:endParaRPr lang="en-US" dirty="0">
              <a:cs typeface="Calibri"/>
            </a:endParaRPr>
          </a:p>
          <a:p>
            <a:pPr marL="742950" lvl="1" indent="-285750"/>
            <a:r>
              <a:rPr lang="en-US" dirty="0">
                <a:ea typeface="+mn-lt"/>
                <a:cs typeface="+mn-lt"/>
              </a:rPr>
              <a:t>Instructional Deans</a:t>
            </a:r>
          </a:p>
          <a:p>
            <a:pPr marL="742950" lvl="1" indent="-285750"/>
            <a:r>
              <a:rPr lang="en-US" dirty="0">
                <a:ea typeface="+mn-lt"/>
                <a:cs typeface="+mn-lt"/>
              </a:rPr>
              <a:t>Public Safety</a:t>
            </a:r>
          </a:p>
          <a:p>
            <a:pPr marL="742950" lvl="1" indent="-285750"/>
            <a:r>
              <a:rPr lang="en-US" dirty="0">
                <a:ea typeface="+mn-lt"/>
                <a:cs typeface="+mn-lt"/>
              </a:rPr>
              <a:t>Student Conduct</a:t>
            </a:r>
          </a:p>
          <a:p>
            <a:pPr marL="742950" lvl="1" indent="-285750"/>
            <a:r>
              <a:rPr lang="en-US" dirty="0">
                <a:ea typeface="+mn-lt"/>
                <a:cs typeface="+mn-lt"/>
              </a:rPr>
              <a:t>Student Affairs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B2834-C9B0-4B36-8269-1D022C3DC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What Is the CARE Team?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81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83C7-BC11-42E4-A46A-F63A6961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Complete a new health screening assessment with the correct information.</a:t>
            </a:r>
          </a:p>
          <a:p>
            <a:r>
              <a:rPr lang="en-US" dirty="0"/>
              <a:t>If </a:t>
            </a:r>
            <a:r>
              <a:rPr lang="en-US" dirty="0">
                <a:ea typeface="+mn-lt"/>
                <a:cs typeface="+mn-lt"/>
              </a:rPr>
              <a:t>you </a:t>
            </a:r>
            <a:r>
              <a:rPr lang="en-US" dirty="0"/>
              <a:t>answered “yes” to a symptom, but do not have any symptoms, contact the CARE Team at </a:t>
            </a:r>
            <a:r>
              <a:rPr lang="en-US" dirty="0">
                <a:hlinkClick r:id="rId2"/>
              </a:rPr>
              <a:t>care@bellevuecollege.edu</a:t>
            </a:r>
            <a:r>
              <a:rPr lang="en-US" dirty="0"/>
              <a:t> immediately. 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E7A2A-7161-49D4-A585-C960CE82B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if I Entered Incorrect Information?</a:t>
            </a:r>
          </a:p>
        </p:txBody>
      </p:sp>
    </p:spTree>
    <p:extLst>
      <p:ext uri="{BB962C8B-B14F-4D97-AF65-F5344CB8AC3E}">
        <p14:creationId xmlns:p14="http://schemas.microsoft.com/office/powerpoint/2010/main" val="179602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6BD3-7C03-4167-9ADA-6792ABCA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Instructors can see if you completed the form and if you are cleared to come to class. </a:t>
            </a:r>
          </a:p>
          <a:p>
            <a:r>
              <a:rPr lang="en-US" dirty="0"/>
              <a:t>Instructors do NOT see your individual health answers.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B7CA8-3D4E-4CAA-AB35-A2369B314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Information Does My Instructor See?</a:t>
            </a:r>
          </a:p>
        </p:txBody>
      </p:sp>
    </p:spTree>
    <p:extLst>
      <p:ext uri="{BB962C8B-B14F-4D97-AF65-F5344CB8AC3E}">
        <p14:creationId xmlns:p14="http://schemas.microsoft.com/office/powerpoint/2010/main" val="158574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C7B0-E519-4303-B446-57A6F99B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412F7-6118-4C0E-8CB1-B498AE1D4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9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B891-02B0-4351-8FA5-4C5E119C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care@bellevuecollege.edu</a:t>
            </a:r>
            <a:endParaRPr lang="en-US" dirty="0"/>
          </a:p>
          <a:p>
            <a:r>
              <a:rPr lang="en-US" dirty="0"/>
              <a:t>Megan Kaptik, </a:t>
            </a:r>
            <a:r>
              <a:rPr lang="en-US" dirty="0">
                <a:hlinkClick r:id="rId3"/>
              </a:rPr>
              <a:t>megan.kaptik@bellevuecollege.edu</a:t>
            </a:r>
            <a:r>
              <a:rPr lang="en-US" dirty="0"/>
              <a:t> </a:t>
            </a:r>
          </a:p>
          <a:p>
            <a:r>
              <a:rPr lang="en-US" dirty="0"/>
              <a:t>Brenda Ivelisse, </a:t>
            </a:r>
            <a:r>
              <a:rPr lang="en-US" dirty="0">
                <a:hlinkClick r:id="rId4"/>
              </a:rPr>
              <a:t>b.ivelisse@bellevuecollege.edu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8F802-9657-4AE8-B67A-DA74B6A91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CARE Team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0694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C232-CC9D-49E4-A04C-F37E7E8E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Expectations for Coming to Campus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1575-A0FD-46AD-81E3-33C277488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7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B7716-E15A-4D9A-B8EC-5A27089CA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Prior to coming to campus, students MUST: </a:t>
            </a:r>
          </a:p>
          <a:p>
            <a:pPr lvl="1"/>
            <a:r>
              <a:rPr lang="en-US" dirty="0"/>
              <a:t>Have a scheduled class or official College business to conduct on campus.</a:t>
            </a:r>
          </a:p>
          <a:p>
            <a:pPr lvl="1"/>
            <a:r>
              <a:rPr lang="en-US" dirty="0"/>
              <a:t>Complete and submit an online health assessment each day they come to campus. </a:t>
            </a:r>
          </a:p>
          <a:p>
            <a:r>
              <a:rPr lang="en-US" dirty="0"/>
              <a:t>When on campus, students MUST: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Check in at the appropriate health screening location before entering a building.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Wear a mask (except through an approved reasonable DRC accommodation).</a:t>
            </a:r>
          </a:p>
          <a:p>
            <a:pPr lvl="1"/>
            <a:r>
              <a:rPr lang="en-US" dirty="0"/>
              <a:t>Maintain physical distance of six feet from others.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5BAAB-94CA-488B-A251-8B2548872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Expectations for Coming to Campus</a:t>
            </a:r>
          </a:p>
        </p:txBody>
      </p:sp>
    </p:spTree>
    <p:extLst>
      <p:ext uri="{BB962C8B-B14F-4D97-AF65-F5344CB8AC3E}">
        <p14:creationId xmlns:p14="http://schemas.microsoft.com/office/powerpoint/2010/main" val="337334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C232-CC9D-49E4-A04C-F37E7E8E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Completing the Online </a:t>
            </a:r>
            <a:br>
              <a:rPr lang="en-US" sz="6000" dirty="0"/>
            </a:br>
            <a:r>
              <a:rPr lang="en-US" sz="6000" dirty="0"/>
              <a:t>Health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B1575-A0FD-46AD-81E3-33C277488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7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6CC5-BB66-49F1-9FA8-ADAD9EC5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To complete the Online Health Assessment, please visit: </a:t>
            </a: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https://www2.bellevuecollege.edu/campuscheckin/</a:t>
            </a:r>
            <a:endParaRPr lang="en-US" dirty="0">
              <a:cs typeface="Calibri" panose="020F0502020204030204"/>
              <a:hlinkClick r:id="" action="ppaction://noaction"/>
            </a:endParaRPr>
          </a:p>
          <a:p>
            <a:r>
              <a:rPr lang="en-US" dirty="0"/>
              <a:t>Students and employees will need to use their BC username and password to log in.</a:t>
            </a:r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96136-B188-424E-B009-E1DCA5327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1: BC Campus Check In Page</a:t>
            </a:r>
          </a:p>
        </p:txBody>
      </p:sp>
    </p:spTree>
    <p:extLst>
      <p:ext uri="{BB962C8B-B14F-4D97-AF65-F5344CB8AC3E}">
        <p14:creationId xmlns:p14="http://schemas.microsoft.com/office/powerpoint/2010/main" val="178203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07F90A3-C829-41B1-A90E-31C1D4B79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127127" y="2327275"/>
            <a:ext cx="7979022" cy="38496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3D297-3264-49A8-A5D3-69FCA456E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2: Select Role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523E15-FA90-41AF-8B90-D58B1DD7AEAC}"/>
              </a:ext>
            </a:extLst>
          </p:cNvPr>
          <p:cNvSpPr/>
          <p:nvPr/>
        </p:nvSpPr>
        <p:spPr>
          <a:xfrm>
            <a:off x="2797955" y="4224191"/>
            <a:ext cx="790984" cy="117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053E38-2F64-47E5-BB8C-2E9F52978F67}"/>
              </a:ext>
            </a:extLst>
          </p:cNvPr>
          <p:cNvSpPr/>
          <p:nvPr/>
        </p:nvSpPr>
        <p:spPr>
          <a:xfrm>
            <a:off x="2797955" y="4341997"/>
            <a:ext cx="3319753" cy="407612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33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5E97BB-6782-4415-8D91-C7837E6F3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997" y="2469021"/>
            <a:ext cx="7581281" cy="356619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1CFE5-E75E-4D27-A44E-4D7B5C769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Step 3: Complete Screening Assessment</a:t>
            </a:r>
          </a:p>
        </p:txBody>
      </p:sp>
    </p:spTree>
    <p:extLst>
      <p:ext uri="{BB962C8B-B14F-4D97-AF65-F5344CB8AC3E}">
        <p14:creationId xmlns:p14="http://schemas.microsoft.com/office/powerpoint/2010/main" val="175047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996AB2-950F-46C4-AF9A-BADBA9A7F17D}"/>
              </a:ext>
            </a:extLst>
          </p:cNvPr>
          <p:cNvSpPr/>
          <p:nvPr/>
        </p:nvSpPr>
        <p:spPr>
          <a:xfrm>
            <a:off x="5798501" y="5398793"/>
            <a:ext cx="6307717" cy="1374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DB8076F-106B-46CD-A082-3CCD0BDB26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422" y="827020"/>
            <a:ext cx="4651886" cy="58095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1AE185-B3C6-47B7-B0D2-78FAC3E8C7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02920" indent="-457200">
              <a:buFont typeface="+mj-lt"/>
              <a:buAutoNum type="arabicParenR"/>
            </a:pPr>
            <a:r>
              <a:rPr lang="en-US" dirty="0"/>
              <a:t>Enter today’s date.</a:t>
            </a:r>
            <a:endParaRPr lang="en-US" dirty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Enter anticipated arrival time and departure time.</a:t>
            </a:r>
            <a:endParaRPr lang="en-US" dirty="0">
              <a:cs typeface="Calibri"/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Check which building you plan to visit.</a:t>
            </a:r>
            <a:endParaRPr lang="en-US" dirty="0">
              <a:cs typeface="Calibri"/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/>
              <a:t>Complete remaining yes/no questions.</a:t>
            </a:r>
            <a:endParaRPr lang="en-US" dirty="0">
              <a:cs typeface="Calibri"/>
            </a:endParaRPr>
          </a:p>
          <a:p>
            <a:pPr marL="502920" indent="-4572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Submit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42756-BACC-45ED-B7B6-FDCF8F32C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636713"/>
            <a:ext cx="11290300" cy="5169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Assessment Details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A21AC7-68ED-47EF-9DC3-46BA8B64739A}"/>
              </a:ext>
            </a:extLst>
          </p:cNvPr>
          <p:cNvSpPr/>
          <p:nvPr/>
        </p:nvSpPr>
        <p:spPr>
          <a:xfrm>
            <a:off x="6113575" y="922910"/>
            <a:ext cx="4846320" cy="295564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FE2570-F2B8-4D69-B366-3DCF6F96C74F}"/>
              </a:ext>
            </a:extLst>
          </p:cNvPr>
          <p:cNvSpPr/>
          <p:nvPr/>
        </p:nvSpPr>
        <p:spPr>
          <a:xfrm>
            <a:off x="6117523" y="1290055"/>
            <a:ext cx="4846320" cy="457200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6FA219-B1B9-4D1B-ADB1-EF8B2FE16783}"/>
              </a:ext>
            </a:extLst>
          </p:cNvPr>
          <p:cNvSpPr/>
          <p:nvPr/>
        </p:nvSpPr>
        <p:spPr>
          <a:xfrm>
            <a:off x="6117523" y="1829837"/>
            <a:ext cx="4846320" cy="442473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3DFEBA-C207-4A80-B5B3-A6DF7EF5BD15}"/>
              </a:ext>
            </a:extLst>
          </p:cNvPr>
          <p:cNvSpPr/>
          <p:nvPr/>
        </p:nvSpPr>
        <p:spPr>
          <a:xfrm>
            <a:off x="6117523" y="2343942"/>
            <a:ext cx="4846320" cy="3817269"/>
          </a:xfrm>
          <a:prstGeom prst="roundRect">
            <a:avLst>
              <a:gd name="adj" fmla="val 2027"/>
            </a:avLst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233B99-4590-48EB-958F-3F7AC19CF8A0}"/>
              </a:ext>
            </a:extLst>
          </p:cNvPr>
          <p:cNvSpPr/>
          <p:nvPr/>
        </p:nvSpPr>
        <p:spPr>
          <a:xfrm>
            <a:off x="9679735" y="6217073"/>
            <a:ext cx="1280160" cy="360885"/>
          </a:xfrm>
          <a:prstGeom prst="round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8622B-C96C-4FE7-B381-354C3926A134}"/>
              </a:ext>
            </a:extLst>
          </p:cNvPr>
          <p:cNvSpPr txBox="1"/>
          <p:nvPr/>
        </p:nvSpPr>
        <p:spPr>
          <a:xfrm>
            <a:off x="11015655" y="827020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72764-3DF3-44B8-A15B-62FAAED291C4}"/>
              </a:ext>
            </a:extLst>
          </p:cNvPr>
          <p:cNvSpPr txBox="1"/>
          <p:nvPr/>
        </p:nvSpPr>
        <p:spPr>
          <a:xfrm>
            <a:off x="10979575" y="1256446"/>
            <a:ext cx="45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27C04-2C85-4BDD-B066-6E52E56D7E7D}"/>
              </a:ext>
            </a:extLst>
          </p:cNvPr>
          <p:cNvSpPr txBox="1"/>
          <p:nvPr/>
        </p:nvSpPr>
        <p:spPr>
          <a:xfrm>
            <a:off x="11016671" y="3312332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8790C-8021-472A-B4A0-3A59B9F88C02}"/>
              </a:ext>
            </a:extLst>
          </p:cNvPr>
          <p:cNvSpPr txBox="1"/>
          <p:nvPr/>
        </p:nvSpPr>
        <p:spPr>
          <a:xfrm>
            <a:off x="11023742" y="1778476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97A8C-6BD3-4B25-9525-CC16FAAEC74C}"/>
              </a:ext>
            </a:extLst>
          </p:cNvPr>
          <p:cNvSpPr txBox="1"/>
          <p:nvPr/>
        </p:nvSpPr>
        <p:spPr>
          <a:xfrm>
            <a:off x="11021656" y="6113318"/>
            <a:ext cx="3850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093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C7EC6E65073419671364F3203DF20" ma:contentTypeVersion="11" ma:contentTypeDescription="Create a new document." ma:contentTypeScope="" ma:versionID="5e850a4f32d966e03b3a6b9ebb92ca32">
  <xsd:schema xmlns:xsd="http://www.w3.org/2001/XMLSchema" xmlns:xs="http://www.w3.org/2001/XMLSchema" xmlns:p="http://schemas.microsoft.com/office/2006/metadata/properties" xmlns:ns2="14a90376-441d-482a-a03c-570e4ef79519" xmlns:ns3="2748f011-4a35-403e-b1e7-a550aa2ebcfc" targetNamespace="http://schemas.microsoft.com/office/2006/metadata/properties" ma:root="true" ma:fieldsID="c9f4bbb012c2982c27721a471565b80a" ns2:_="" ns3:_="">
    <xsd:import namespace="14a90376-441d-482a-a03c-570e4ef79519"/>
    <xsd:import namespace="2748f011-4a35-403e-b1e7-a550aa2eb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90376-441d-482a-a03c-570e4ef79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8f011-4a35-403e-b1e7-a550aa2eb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33F025-4B56-4895-AF13-8276A62DA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8050B-533B-4747-B113-1C71C6441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a90376-441d-482a-a03c-570e4ef79519"/>
    <ds:schemaRef ds:uri="2748f011-4a35-403e-b1e7-a550aa2eb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4C3161-9633-44C4-8479-91149E770B9D}">
  <ds:schemaRefs>
    <ds:schemaRef ds:uri="http://purl.org/dc/dcmitype/"/>
    <ds:schemaRef ds:uri="http://purl.org/dc/elements/1.1/"/>
    <ds:schemaRef ds:uri="http://purl.org/dc/terms/"/>
    <ds:schemaRef ds:uri="14a90376-441d-482a-a03c-570e4ef79519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748f011-4a35-403e-b1e7-a550aa2ebcf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943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Student  Online Health Assessment</vt:lpstr>
      <vt:lpstr>PowerPoint Presentation</vt:lpstr>
      <vt:lpstr>Expectations for Coming to Campus</vt:lpstr>
      <vt:lpstr>PowerPoint Presentation</vt:lpstr>
      <vt:lpstr>Completing the Online  Health Assessment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  <vt:lpstr>PowerPoint Presentation</vt:lpstr>
      <vt:lpstr>PowerPoint Presentation</vt:lpstr>
      <vt:lpstr>Frequently Asked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Health Assessments</dc:title>
  <dc:creator>Megan Kaptik</dc:creator>
  <cp:lastModifiedBy>Megan Kaptik</cp:lastModifiedBy>
  <cp:revision>141</cp:revision>
  <dcterms:created xsi:type="dcterms:W3CDTF">2020-08-10T20:53:49Z</dcterms:created>
  <dcterms:modified xsi:type="dcterms:W3CDTF">2020-08-27T16:44:36Z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0x010100BDFC7EC6E65073419671364F3203DF20</vt:lpwstr>
  </property>
</Properties>
</file>